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92" r:id="rId2"/>
    <p:sldId id="294" r:id="rId3"/>
    <p:sldId id="293" r:id="rId4"/>
    <p:sldId id="258" r:id="rId5"/>
    <p:sldId id="261" r:id="rId6"/>
    <p:sldId id="295" r:id="rId7"/>
    <p:sldId id="296" r:id="rId8"/>
    <p:sldId id="259" r:id="rId9"/>
    <p:sldId id="297" r:id="rId10"/>
    <p:sldId id="327" r:id="rId11"/>
    <p:sldId id="335" r:id="rId12"/>
    <p:sldId id="298" r:id="rId13"/>
    <p:sldId id="299" r:id="rId14"/>
    <p:sldId id="328" r:id="rId15"/>
    <p:sldId id="300" r:id="rId16"/>
    <p:sldId id="326" r:id="rId17"/>
    <p:sldId id="331" r:id="rId18"/>
    <p:sldId id="260" r:id="rId19"/>
    <p:sldId id="301" r:id="rId20"/>
    <p:sldId id="270" r:id="rId21"/>
    <p:sldId id="262" r:id="rId22"/>
    <p:sldId id="329" r:id="rId23"/>
    <p:sldId id="278" r:id="rId24"/>
    <p:sldId id="279" r:id="rId25"/>
    <p:sldId id="281" r:id="rId26"/>
    <p:sldId id="264" r:id="rId27"/>
    <p:sldId id="282" r:id="rId28"/>
    <p:sldId id="306" r:id="rId29"/>
    <p:sldId id="308" r:id="rId30"/>
    <p:sldId id="324" r:id="rId31"/>
    <p:sldId id="309" r:id="rId32"/>
    <p:sldId id="330" r:id="rId33"/>
    <p:sldId id="311" r:id="rId34"/>
    <p:sldId id="316" r:id="rId35"/>
    <p:sldId id="317" r:id="rId36"/>
    <p:sldId id="318" r:id="rId37"/>
    <p:sldId id="320" r:id="rId38"/>
    <p:sldId id="321" r:id="rId39"/>
    <p:sldId id="325" r:id="rId40"/>
    <p:sldId id="322" r:id="rId41"/>
    <p:sldId id="332" r:id="rId42"/>
    <p:sldId id="333" r:id="rId43"/>
    <p:sldId id="334" r:id="rId44"/>
    <p:sldId id="275" r:id="rId45"/>
    <p:sldId id="303" r:id="rId46"/>
    <p:sldId id="304" r:id="rId47"/>
    <p:sldId id="310" r:id="rId48"/>
    <p:sldId id="257" r:id="rId49"/>
    <p:sldId id="323" r:id="rId50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005AB5"/>
    <a:srgbClr val="2731FD"/>
    <a:srgbClr val="E66254"/>
    <a:srgbClr val="370000"/>
    <a:srgbClr val="757575"/>
    <a:srgbClr val="F3F3F3"/>
    <a:srgbClr val="636363"/>
    <a:srgbClr val="FF0066"/>
    <a:srgbClr val="EE2A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46" autoAdjust="0"/>
    <p:restoredTop sz="79444" autoAdjust="0"/>
  </p:normalViewPr>
  <p:slideViewPr>
    <p:cSldViewPr snapToGrid="0">
      <p:cViewPr>
        <p:scale>
          <a:sx n="66" d="100"/>
          <a:sy n="66" d="100"/>
        </p:scale>
        <p:origin x="232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7T13:58:31.252"/>
    </inkml:context>
    <inkml:brush xml:id="br0">
      <inkml:brushProperty name="width" value="0.10583" units="cm"/>
      <inkml:brushProperty name="height" value="0.10583" units="cm"/>
      <inkml:brushProperty name="color" value="#E71224"/>
    </inkml:brush>
  </inkml:definitions>
  <inkml:trace contextRef="#ctx0" brushRef="#br0">472 5780 24575,'-3'-1'0,"0"1"0,1-1 0,-1 0 0,-1 0 0,1 0 0,1 0 0,-1 0 0,0-1 0,1 1 0,-1-1 0,1 1 0,0-1 0,-1 0 0,1 0 0,-2-4 0,-33-39 0,31 37 0,-20-28 0,4-3 0,-28-53 0,26 36 0,-13-25 0,23 52 0,0-1 0,2-1 0,1 0 0,-10-45 0,-14-69 0,34 143 0,-27-101 0,16 73 0,3 0 0,1-1 0,2-1 0,-4-33 0,0-32 0,-2-54 0,-2-66 0,9 173 0,1-69 0,5 94 0,1 0 0,0 0 0,1 0 0,1 0 0,2 2 0,7-24 0,44-97 0,28-38 0,-72 154 0,1-1 0,1 1 0,0 2 0,22-23 0,26-33 0,21-27 0,-47 60 0,5-1 0,69-58 0,-13 14 0,-61 55 0,56-38 0,-52 41 0,-8 9 0,0 1 0,1 2 0,47-18 0,16-9 0,-83 39 0,3-4 0,2 0 0,0 2 0,0 1 0,31-8 0,46-11 0,-91 24 0,57-12 0,-21 6 0,-5 0 0,73-16 0,-68 21 0,-28 2 0,-1 0 0,15-3 0,3-3 0,31-6 0,85-32 0,-97 31 0,-36 10 0,1 1 0,20-11 0,-21 9 0,1 1 0,21-6 0,13-4 0,-14-1 0,1-1 0,-2-1 0,-1-3 0,-1 0 0,35-30 0,39-25 0,-70 53 0,57-50 0,-59 44 0,-17 14 0,28-29 0,72-81 0,-29 31 0,-63 67 0,4-4 0,-2 0 0,-1-1 0,34-55 0,-43 51 0,1 1 0,-4-1 0,12-38 0,-9-12 0,-6 33 0,-6 25 0,-2 0 0,0-1 0,-4-38 0,0 7 0,3 42 0,-2-1 0,0-1 0,-1 2 0,0-1 0,-8-20 0,-7-31 0,-9-23 0,3 26 0,8 20 0,-25-49 0,19 38 0,15 39 0,-12-25 0,-6 1 0,-1 3 0,-31-40 0,43 64 0,1 2 0,-2-1 0,-23-16 0,-1-3 0,-40-35 0,20 16 0,44 39 0,1 1 0,-2-1 0,1 2 0,-2 0 0,-23-12 0,28 18 0,-5-3 0,2 2 0,-2-2 0,2 0 0,1-2 0,-1 1 0,-16-15 0,23 16-341,-1 1 0,-1 0-1,-16-13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7T14:01:14.138"/>
    </inkml:context>
    <inkml:brush xml:id="br0">
      <inkml:brushProperty name="width" value="0.10583" units="cm"/>
      <inkml:brushProperty name="height" value="0.10583" units="cm"/>
      <inkml:brushProperty name="color" value="#E71224"/>
    </inkml:brush>
  </inkml:definitions>
  <inkml:trace contextRef="#ctx0" brushRef="#br0">1 5554 24575,'0'-51'0,"9"-74"0,3 37 0,-3-56 0,14 0 0,-12 58 0,-9 58 0,1 2 0,1-2 0,16-48 0,2-1 0,-17 53 0,1-3 0,1-33 0,-2 11 0,-2 12 0,-2-43 0,-2 56 0,2 1 0,0-1 0,1 1 0,2-1 0,10-38 0,-5 30 0,-1 1 0,3-42 0,5-19 0,-5 45 0,5-77 0,-11 70 0,1-85 0,-6-565 0,-13 546 0,14-777 0,0 922 0,1 1 0,2-1 0,-1 1 0,0 0 0,1 0 0,9-17 0,-1 1 0,33-60 0,-33 67 0,0-1 0,2 1 0,23-26 0,4-6 0,73-114 0,-78 119 0,-26 35 0,1-1 0,-1 0 0,8-16 0,2-7 0,43-57 0,-18 29 0,-34 49 0,2 0 0,15-15 0,11-12 0,-15 14 0,3-1 0,53-45 0,43-23 0,-78 66 0,-28 22 0,-2-2 0,24-20 0,-19 15 0,0 0 0,40-25 0,-42 31 0,-1 0 0,0-2 0,-1 0 0,0 1 0,26-33 0,33-40 0,-48 56 0,22-15 0,-18 16 0,-6 6 0,1 0 0,0 2 0,3 0 0,35-18 0,-41 27 65,28-8 0,16-7-1560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45297E90-C40C-4890-BB4E-CBC3536409F2}" type="datetimeFigureOut">
              <a:rPr lang="he-IL" smtClean="0"/>
              <a:t>ג'/תשרי/תשפ"ג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49547791-7F05-4D1A-9132-DAFCA36AFBD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60341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day to day we our brain receives a lot of information</a:t>
            </a:r>
          </a:p>
          <a:p>
            <a:r>
              <a:rPr lang="en-US" dirty="0"/>
              <a:t>He than processes it.</a:t>
            </a:r>
          </a:p>
          <a:p>
            <a:r>
              <a:rPr lang="en-US" dirty="0"/>
              <a:t>Some of is consciously perceived, and thus called conscious</a:t>
            </a:r>
          </a:p>
          <a:p>
            <a:r>
              <a:rPr lang="en-US" dirty="0"/>
              <a:t>And than it </a:t>
            </a:r>
            <a:r>
              <a:rPr lang="en-US" b="1" dirty="0"/>
              <a:t>can, although doesn’t necessarily, </a:t>
            </a:r>
            <a:r>
              <a:rPr lang="en-US" b="0" dirty="0"/>
              <a:t>a</a:t>
            </a:r>
            <a:r>
              <a:rPr lang="en-US" dirty="0"/>
              <a:t>ffect our behavior.</a:t>
            </a:r>
          </a:p>
          <a:p>
            <a:endParaRPr lang="en-US" dirty="0"/>
          </a:p>
          <a:p>
            <a:r>
              <a:rPr lang="en-US" dirty="0"/>
              <a:t>But we don’t perceive everything we processes,</a:t>
            </a:r>
          </a:p>
          <a:p>
            <a:r>
              <a:rPr lang="en-US" dirty="0"/>
              <a:t>Some of the information doesn’t enter our awareness,</a:t>
            </a:r>
          </a:p>
          <a:p>
            <a:r>
              <a:rPr lang="en-US" dirty="0"/>
              <a:t>But can still affect our behavior (references)</a:t>
            </a:r>
          </a:p>
          <a:p>
            <a:r>
              <a:rPr lang="en-US" dirty="0"/>
              <a:t>This type of processing is called unconscious,</a:t>
            </a:r>
          </a:p>
          <a:p>
            <a:r>
              <a:rPr lang="en-US" dirty="0"/>
              <a:t>We know a stimuli is unconscious when someone </a:t>
            </a:r>
            <a:r>
              <a:rPr lang="en-US" b="1" dirty="0"/>
              <a:t>can’t make any judgments </a:t>
            </a:r>
            <a:r>
              <a:rPr lang="en-US" dirty="0"/>
              <a:t>regarding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9467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date, </a:t>
            </a:r>
          </a:p>
          <a:p>
            <a:r>
              <a:rPr lang="en-US" dirty="0"/>
              <a:t>Only one study directly compared them (reference)</a:t>
            </a:r>
          </a:p>
          <a:p>
            <a:r>
              <a:rPr lang="en-US" dirty="0"/>
              <a:t>Importantly, it found a robust </a:t>
            </a:r>
            <a:r>
              <a:rPr lang="en-US" dirty="0" err="1"/>
              <a:t>weffect</a:t>
            </a:r>
            <a:r>
              <a:rPr lang="en-US" dirty="0"/>
              <a:t> when using mouse tracking,</a:t>
            </a:r>
          </a:p>
          <a:p>
            <a:r>
              <a:rPr lang="en-US" dirty="0"/>
              <a:t>While the keyboard effect was only marginally significant.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8448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96 trials isn’t enough to detect </a:t>
            </a:r>
            <a:r>
              <a:rPr lang="en-US" dirty="0" err="1"/>
              <a:t>awarenesss</a:t>
            </a:r>
            <a:r>
              <a:rPr lang="en-US" dirty="0"/>
              <a:t> according to work in our lab.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Estimating awareness in a separate block doesn’t allow to draw conclusions about awareness in single trial level.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estimate awareness they estimated the correlation between the awareness score (d’) and the performance score (AUC/RT).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Since no correlation was found and the intercept at zero awareness shows a congruency effect larger than 0, they conclude UC processing occurred.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analysis has been highly criticized since the correlation is limited by the reliability of each measure.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Therefor it </a:t>
            </a:r>
            <a:r>
              <a:rPr lang="en-US" dirty="0" err="1"/>
              <a:t>understimates</a:t>
            </a:r>
            <a:r>
              <a:rPr lang="en-US" dirty="0"/>
              <a:t> awareness.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d’ (sensitivity to prime) seems to be larger than 0.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5579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Constrains movements - Mouse require remapping to 2D space, which might constrain movement, and thus affect the </a:t>
            </a:r>
            <a:r>
              <a:rPr lang="en-US" dirty="0" err="1"/>
              <a:t>rrajectory</a:t>
            </a:r>
            <a:r>
              <a:rPr lang="en-US" dirty="0"/>
              <a:t> and timing and prevent the effect from being expressed.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Less intuitive – therefor more </a:t>
            </a:r>
            <a:r>
              <a:rPr lang="en-US" dirty="0" err="1"/>
              <a:t>effortfull</a:t>
            </a:r>
            <a:r>
              <a:rPr lang="en-US" dirty="0"/>
              <a:t> and thus might be less likely to express fluctuations in decision (reference) which are important to us when looking for a congruency effect.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87319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To address all these issues,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 the current study I used a rigorous awareness measuring procedure.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240 awareness trails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Estimated at a single trials level,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And used both subjective and objective measures,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To make sure I can locate any residual awareness.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Additionally,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Reaching movements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Do constrain movement,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Is more intuitive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445645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80152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Normalization – B-spline, 6</a:t>
            </a:r>
            <a:r>
              <a:rPr lang="en-US" baseline="30000" dirty="0"/>
              <a:t>th</a:t>
            </a:r>
            <a:r>
              <a:rPr lang="en-US" dirty="0"/>
              <a:t> order, roughness </a:t>
            </a:r>
            <a:r>
              <a:rPr lang="en-US" dirty="0" err="1"/>
              <a:t>panelty</a:t>
            </a:r>
            <a:r>
              <a:rPr lang="en-US" dirty="0"/>
              <a:t> = 10</a:t>
            </a:r>
            <a:r>
              <a:rPr lang="en-US" baseline="30000" dirty="0"/>
              <a:t>-18 </a:t>
            </a:r>
            <a:r>
              <a:rPr lang="en-US" baseline="0" dirty="0"/>
              <a:t>on the 4</a:t>
            </a:r>
            <a:r>
              <a:rPr lang="en-US" baseline="30000" dirty="0"/>
              <a:t>th</a:t>
            </a:r>
            <a:r>
              <a:rPr lang="en-US" baseline="0" dirty="0"/>
              <a:t> derivative, spline at every data point.</a:t>
            </a:r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031071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paradigm was a priming paradigm</a:t>
            </a:r>
          </a:p>
          <a:p>
            <a:r>
              <a:rPr lang="en-US" dirty="0"/>
              <a:t>Prime and target words are displayed</a:t>
            </a:r>
          </a:p>
          <a:p>
            <a:r>
              <a:rPr lang="en-US" dirty="0"/>
              <a:t>Participant asked to classify the target.</a:t>
            </a:r>
          </a:p>
          <a:p>
            <a:endParaRPr lang="en-US" dirty="0"/>
          </a:p>
          <a:p>
            <a:r>
              <a:rPr lang="en-US" dirty="0"/>
              <a:t>FC – </a:t>
            </a:r>
            <a:r>
              <a:rPr lang="en-US" dirty="0" err="1"/>
              <a:t>afterwords</a:t>
            </a:r>
            <a:r>
              <a:rPr lang="en-US" dirty="0"/>
              <a:t> he is asked to identify the </a:t>
            </a:r>
            <a:r>
              <a:rPr lang="en-US" dirty="0" err="1"/>
              <a:t>priem</a:t>
            </a:r>
            <a:r>
              <a:rPr lang="en-US" dirty="0"/>
              <a:t> between two options</a:t>
            </a:r>
          </a:p>
          <a:p>
            <a:r>
              <a:rPr lang="en-US" dirty="0"/>
              <a:t>PAS – rate </a:t>
            </a:r>
            <a:r>
              <a:rPr lang="en-US" dirty="0" err="1"/>
              <a:t>visisbility</a:t>
            </a:r>
            <a:endParaRPr lang="en-US" dirty="0"/>
          </a:p>
          <a:p>
            <a:endParaRPr lang="en-US" dirty="0"/>
          </a:p>
          <a:p>
            <a:r>
              <a:rPr lang="en-US" dirty="0"/>
              <a:t>To capture responses we used motion tracking,</a:t>
            </a:r>
          </a:p>
          <a:p>
            <a:r>
              <a:rPr lang="en-US" dirty="0"/>
              <a:t>To select answer participant reach it.</a:t>
            </a:r>
          </a:p>
          <a:p>
            <a:endParaRPr lang="en-US" dirty="0"/>
          </a:p>
          <a:p>
            <a:r>
              <a:rPr lang="en-US" dirty="0" err="1"/>
              <a:t>Congruenct</a:t>
            </a:r>
            <a:r>
              <a:rPr lang="en-US" dirty="0"/>
              <a:t> condition</a:t>
            </a:r>
          </a:p>
          <a:p>
            <a:r>
              <a:rPr lang="en-US" dirty="0" err="1"/>
              <a:t>Incongruenct</a:t>
            </a:r>
            <a:r>
              <a:rPr lang="en-US" dirty="0"/>
              <a:t> condition,</a:t>
            </a:r>
          </a:p>
          <a:p>
            <a:r>
              <a:rPr lang="en-US" dirty="0"/>
              <a:t>Congruency effect reflected by diff between trajectories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51227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 – movement direction, 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526039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 studies aimed at finding the optimal conditions for detecting an UC effect with motion tracking.</a:t>
            </a:r>
          </a:p>
          <a:p>
            <a:endParaRPr lang="en-US" dirty="0"/>
          </a:p>
          <a:p>
            <a:r>
              <a:rPr lang="en-US" dirty="0"/>
              <a:t>Fourth confirmatory study, that compares between  motion tracking and keyboard response.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601269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study included 10 participants.</a:t>
            </a:r>
          </a:p>
          <a:p>
            <a:endParaRPr lang="en-US" dirty="0"/>
          </a:p>
          <a:p>
            <a:r>
              <a:rPr lang="en-US" dirty="0"/>
              <a:t>Explain about Graph.</a:t>
            </a:r>
          </a:p>
          <a:p>
            <a:r>
              <a:rPr lang="en-US" dirty="0"/>
              <a:t>No difference was observed between the con </a:t>
            </a:r>
            <a:r>
              <a:rPr lang="en-US" dirty="0" err="1"/>
              <a:t>incon</a:t>
            </a:r>
            <a:r>
              <a:rPr lang="en-US" dirty="0"/>
              <a:t> </a:t>
            </a:r>
            <a:r>
              <a:rPr lang="en-US" dirty="0" err="1"/>
              <a:t>trajs</a:t>
            </a:r>
            <a:endParaRPr lang="en-US" dirty="0"/>
          </a:p>
          <a:p>
            <a:endParaRPr lang="en-US" dirty="0"/>
          </a:p>
          <a:p>
            <a:r>
              <a:rPr lang="en-US" dirty="0"/>
              <a:t>Trend in reach area</a:t>
            </a:r>
          </a:p>
          <a:p>
            <a:r>
              <a:rPr lang="en-US" dirty="0"/>
              <a:t>Explain about graph</a:t>
            </a:r>
          </a:p>
          <a:p>
            <a:endParaRPr lang="en-US" dirty="0"/>
          </a:p>
          <a:p>
            <a:r>
              <a:rPr lang="en-US" dirty="0"/>
              <a:t>The reason: Long 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99336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research in lab,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Need to render invisible,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 so presenting it with close temporal proximity to more salient stimuli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decreases visibility, but also decrease the neural response,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weaker behavioral change</a:t>
            </a:r>
            <a:endParaRPr lang="he-IL" dirty="0"/>
          </a:p>
          <a:p>
            <a:endParaRPr lang="en-US" dirty="0"/>
          </a:p>
          <a:p>
            <a:r>
              <a:rPr lang="en-US" dirty="0"/>
              <a:t>How would one go about measuring the unconscious effect you ask? Well…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631451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study included 10 participants.</a:t>
            </a:r>
          </a:p>
          <a:p>
            <a:endParaRPr lang="en-US" dirty="0"/>
          </a:p>
          <a:p>
            <a:r>
              <a:rPr lang="en-US" dirty="0"/>
              <a:t>Explain about Graph.</a:t>
            </a:r>
          </a:p>
          <a:p>
            <a:r>
              <a:rPr lang="en-US" dirty="0"/>
              <a:t>No difference was observed between the con </a:t>
            </a:r>
            <a:r>
              <a:rPr lang="en-US" dirty="0" err="1"/>
              <a:t>incon</a:t>
            </a:r>
            <a:r>
              <a:rPr lang="en-US" dirty="0"/>
              <a:t> </a:t>
            </a:r>
            <a:r>
              <a:rPr lang="en-US" dirty="0" err="1"/>
              <a:t>trajs</a:t>
            </a:r>
            <a:endParaRPr lang="en-US" dirty="0"/>
          </a:p>
          <a:p>
            <a:endParaRPr lang="en-US" dirty="0"/>
          </a:p>
          <a:p>
            <a:r>
              <a:rPr lang="en-US" dirty="0"/>
              <a:t>Trend in reach area</a:t>
            </a:r>
          </a:p>
          <a:p>
            <a:r>
              <a:rPr lang="en-US" dirty="0"/>
              <a:t>Explain about graph</a:t>
            </a:r>
          </a:p>
          <a:p>
            <a:endParaRPr lang="en-US" dirty="0"/>
          </a:p>
          <a:p>
            <a:r>
              <a:rPr lang="en-US" dirty="0"/>
              <a:t>The reason: Long 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13607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illustrate why long RT might be a problem, I will use an evidence accumulation model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774806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way evidence accumulation works,</a:t>
            </a:r>
          </a:p>
          <a:p>
            <a:r>
              <a:rPr lang="en-US" dirty="0"/>
              <a:t>Once stimulus is displayed, evidence accumulates in favor of the response that matches that stimulus.</a:t>
            </a:r>
          </a:p>
          <a:p>
            <a:r>
              <a:rPr lang="en-US" dirty="0"/>
              <a:t>Once it reaches threshold</a:t>
            </a:r>
          </a:p>
          <a:p>
            <a:r>
              <a:rPr lang="en-US" dirty="0"/>
              <a:t>Decision is made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32998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sub reaches decision before movement,</a:t>
            </a:r>
          </a:p>
          <a:p>
            <a:r>
              <a:rPr lang="en-US" dirty="0"/>
              <a:t>The evidence accumulated in favor of the prime won’t affect the movement.</a:t>
            </a:r>
          </a:p>
          <a:p>
            <a:endParaRPr lang="en-US" dirty="0"/>
          </a:p>
          <a:p>
            <a:r>
              <a:rPr lang="en-US" dirty="0"/>
              <a:t>What about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Cressman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et al., 2007? Subs correct pre-planned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movemnt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after initiating it.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</a:rPr>
              <a:t>Yes, but the conflicting information is given during the movement,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</a:rPr>
              <a:t>While here it is given before the movement.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054313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Participnat</a:t>
            </a:r>
            <a:r>
              <a:rPr lang="en-US" dirty="0"/>
              <a:t> will </a:t>
            </a:r>
            <a:r>
              <a:rPr lang="en-US" dirty="0" err="1"/>
              <a:t>intiate</a:t>
            </a:r>
            <a:r>
              <a:rPr lang="en-US" dirty="0"/>
              <a:t> movement earlier,</a:t>
            </a:r>
          </a:p>
          <a:p>
            <a:r>
              <a:rPr lang="en-US" dirty="0"/>
              <a:t>Since in this point in time evidence is in favor of the prime,</a:t>
            </a:r>
          </a:p>
          <a:p>
            <a:r>
              <a:rPr lang="en-US" dirty="0"/>
              <a:t>We might see its effect on the movement.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377267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Shortenend</a:t>
            </a:r>
            <a:r>
              <a:rPr lang="en-US" dirty="0"/>
              <a:t> RT</a:t>
            </a:r>
          </a:p>
          <a:p>
            <a:r>
              <a:rPr lang="en-US" dirty="0"/>
              <a:t>Added practice</a:t>
            </a:r>
          </a:p>
          <a:p>
            <a:endParaRPr lang="en-US" dirty="0"/>
          </a:p>
          <a:p>
            <a:r>
              <a:rPr lang="en-US" dirty="0"/>
              <a:t>Ran on 9 participants</a:t>
            </a:r>
          </a:p>
          <a:p>
            <a:endParaRPr lang="en-US" dirty="0"/>
          </a:p>
          <a:p>
            <a:r>
              <a:rPr lang="en-US" dirty="0"/>
              <a:t>Although results were not significant</a:t>
            </a:r>
          </a:p>
          <a:p>
            <a:r>
              <a:rPr lang="en-US" dirty="0"/>
              <a:t>We did observe some trends in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547623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explanations why no significance:</a:t>
            </a:r>
          </a:p>
          <a:p>
            <a:r>
              <a:rPr lang="en-US" dirty="0" err="1"/>
              <a:t>Deviante</a:t>
            </a:r>
            <a:r>
              <a:rPr lang="en-US" dirty="0"/>
              <a:t> participant – </a:t>
            </a:r>
            <a:r>
              <a:rPr lang="en-US" b="1" dirty="0"/>
              <a:t>w/o results are significant</a:t>
            </a:r>
          </a:p>
          <a:p>
            <a:r>
              <a:rPr lang="en-US" dirty="0"/>
              <a:t>Many excluded trials – </a:t>
            </a:r>
            <a:r>
              <a:rPr lang="en-US" dirty="0" err="1"/>
              <a:t>Demandin</a:t>
            </a:r>
            <a:r>
              <a:rPr lang="en-US" dirty="0"/>
              <a:t> faster responses resulted in more trials excluded due to bad timing.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225529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30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03035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 practice day</a:t>
            </a:r>
          </a:p>
          <a:p>
            <a:endParaRPr lang="en-US" dirty="0"/>
          </a:p>
          <a:p>
            <a:r>
              <a:rPr lang="en-US" dirty="0"/>
              <a:t>Results yielded a prominent difference between the </a:t>
            </a:r>
            <a:r>
              <a:rPr lang="en-US" dirty="0" err="1"/>
              <a:t>trajectoriesin</a:t>
            </a:r>
            <a:r>
              <a:rPr lang="en-US" dirty="0"/>
              <a:t>,</a:t>
            </a:r>
          </a:p>
          <a:p>
            <a:r>
              <a:rPr lang="en-US" dirty="0"/>
              <a:t>As expressed in smaller reach area in </a:t>
            </a:r>
            <a:r>
              <a:rPr lang="en-US" dirty="0" err="1"/>
              <a:t>incongruenct</a:t>
            </a:r>
            <a:r>
              <a:rPr lang="en-US" dirty="0"/>
              <a:t> condition,</a:t>
            </a:r>
          </a:p>
          <a:p>
            <a:endParaRPr lang="en-US" dirty="0"/>
          </a:p>
          <a:p>
            <a:r>
              <a:rPr lang="en-US" dirty="0"/>
              <a:t>Mean movement in incongruent is biased to incorrect answer</a:t>
            </a:r>
          </a:p>
          <a:p>
            <a:endParaRPr lang="en-US" dirty="0"/>
          </a:p>
          <a:p>
            <a:r>
              <a:rPr lang="en-US" dirty="0"/>
              <a:t>But none survived multiple comparisons correction.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31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052918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 practice day</a:t>
            </a:r>
          </a:p>
          <a:p>
            <a:endParaRPr lang="en-US" dirty="0"/>
          </a:p>
          <a:p>
            <a:r>
              <a:rPr lang="en-US" dirty="0"/>
              <a:t>Results yielded a prominent difference between the </a:t>
            </a:r>
            <a:r>
              <a:rPr lang="en-US" dirty="0" err="1"/>
              <a:t>trajectoriesin</a:t>
            </a:r>
            <a:r>
              <a:rPr lang="en-US" dirty="0"/>
              <a:t>,</a:t>
            </a:r>
          </a:p>
          <a:p>
            <a:r>
              <a:rPr lang="en-US" dirty="0"/>
              <a:t>As expressed in smaller reach area in </a:t>
            </a:r>
            <a:r>
              <a:rPr lang="en-US" dirty="0" err="1"/>
              <a:t>incongruenct</a:t>
            </a:r>
            <a:r>
              <a:rPr lang="en-US" dirty="0"/>
              <a:t> condition,</a:t>
            </a:r>
          </a:p>
          <a:p>
            <a:endParaRPr lang="en-US" dirty="0"/>
          </a:p>
          <a:p>
            <a:r>
              <a:rPr lang="en-US" dirty="0"/>
              <a:t>Mean movement in incongruent is biased to incorrect answer</a:t>
            </a:r>
          </a:p>
          <a:p>
            <a:endParaRPr lang="en-US" dirty="0"/>
          </a:p>
          <a:p>
            <a:r>
              <a:rPr lang="en-US" dirty="0"/>
              <a:t>But none survived multiple comparisons correction.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32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8150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The most prominent method is the priming paradigm with a Keyboard RT measure.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A prime precedes the target, is rendered invisible, e.g. by masking with salient stimuli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Participant perform a task on the target, e.g. classify as artificial / natural.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To verify that prime is indeed invisible, two types of measures are available: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Subjective – participant asked about his experience of the prime.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Objective – participant is asked to perform a judgment about the prime, and the invisibility is inferred from low accuracy..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 err="1">
                <a:sym typeface="Wingdings" panose="05000000000000000000" pitchFamily="2" charset="2"/>
              </a:rPr>
              <a:t>Prime,target</a:t>
            </a:r>
            <a:r>
              <a:rPr lang="en-US" dirty="0">
                <a:sym typeface="Wingdings" panose="05000000000000000000" pitchFamily="2" charset="2"/>
              </a:rPr>
              <a:t> can be either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congruent – evoke the same response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752944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Suprisingly</a:t>
            </a:r>
            <a:r>
              <a:rPr lang="en-US" dirty="0"/>
              <a:t>, the reduction in RT was only </a:t>
            </a:r>
            <a:r>
              <a:rPr lang="en-US" dirty="0" err="1"/>
              <a:t>mariginal</a:t>
            </a:r>
            <a:r>
              <a:rPr lang="en-US" dirty="0"/>
              <a:t>,</a:t>
            </a:r>
          </a:p>
          <a:p>
            <a:r>
              <a:rPr lang="en-US" dirty="0"/>
              <a:t>Moreover, the number of excluded trials seems to increase.</a:t>
            </a:r>
          </a:p>
          <a:p>
            <a:r>
              <a:rPr lang="en-US" b="1" dirty="0"/>
              <a:t>What </a:t>
            </a:r>
            <a:r>
              <a:rPr lang="en-US" b="1" dirty="0" err="1"/>
              <a:t>cacn</a:t>
            </a:r>
            <a:r>
              <a:rPr lang="en-US" b="1" dirty="0"/>
              <a:t> explain this? They might 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33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402212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Pre-reg</a:t>
            </a:r>
          </a:p>
          <a:p>
            <a:r>
              <a:rPr lang="en-US" dirty="0"/>
              <a:t>30 participants</a:t>
            </a:r>
          </a:p>
          <a:p>
            <a:endParaRPr lang="en-US" dirty="0"/>
          </a:p>
          <a:p>
            <a:r>
              <a:rPr lang="en-US" dirty="0"/>
              <a:t>2 Separate sessions, one for keyboard, one for reaching,</a:t>
            </a:r>
          </a:p>
          <a:p>
            <a:r>
              <a:rPr lang="en-US" dirty="0"/>
              <a:t>Order counterbalanced.</a:t>
            </a:r>
          </a:p>
          <a:p>
            <a:endParaRPr lang="en-US" dirty="0"/>
          </a:p>
          <a:p>
            <a:r>
              <a:rPr lang="en-US" dirty="0"/>
              <a:t>Each session included 240 trials, </a:t>
            </a:r>
          </a:p>
          <a:p>
            <a:r>
              <a:rPr lang="en-US" dirty="0"/>
              <a:t>Estimated to give an effect according to the results of exp 3.</a:t>
            </a:r>
          </a:p>
          <a:p>
            <a:endParaRPr lang="en-US" dirty="0"/>
          </a:p>
          <a:p>
            <a:r>
              <a:rPr lang="en-US" dirty="0"/>
              <a:t>A bias towards the incorrect answer was found in incongruent trials.</a:t>
            </a:r>
          </a:p>
          <a:p>
            <a:r>
              <a:rPr lang="en-US" dirty="0"/>
              <a:t>Grey – </a:t>
            </a:r>
            <a:r>
              <a:rPr lang="en-US" b="1" u="sng" dirty="0"/>
              <a:t>Permutation&amp; clustering analysis</a:t>
            </a:r>
            <a:r>
              <a:rPr lang="en-US" dirty="0"/>
              <a:t>, these differences significant.</a:t>
            </a:r>
          </a:p>
          <a:p>
            <a:r>
              <a:rPr lang="en-US" dirty="0"/>
              <a:t>        evident </a:t>
            </a:r>
            <a:r>
              <a:rPr lang="en-US" dirty="0" err="1"/>
              <a:t>thorught</a:t>
            </a:r>
            <a:r>
              <a:rPr lang="en-US" dirty="0"/>
              <a:t> almost entire trajectory (24-94%, 175-390ms)</a:t>
            </a:r>
          </a:p>
          <a:p>
            <a:endParaRPr lang="en-US" dirty="0"/>
          </a:p>
          <a:p>
            <a:r>
              <a:rPr lang="en-US" dirty="0"/>
              <a:t>The congruency effect was also expressed in the extracted variables.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34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446300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incongruent </a:t>
            </a:r>
            <a:r>
              <a:rPr lang="en-US" dirty="0" err="1"/>
              <a:t>trilas</a:t>
            </a:r>
            <a:r>
              <a:rPr lang="en-US" dirty="0"/>
              <a:t> were biased towards the incorrect answer,</a:t>
            </a:r>
          </a:p>
          <a:p>
            <a:r>
              <a:rPr lang="en-US" dirty="0"/>
              <a:t>smaller reach area in </a:t>
            </a:r>
            <a:r>
              <a:rPr lang="en-US" dirty="0" err="1"/>
              <a:t>incong</a:t>
            </a:r>
            <a:r>
              <a:rPr lang="en-US" dirty="0"/>
              <a:t>,</a:t>
            </a:r>
          </a:p>
          <a:p>
            <a:r>
              <a:rPr lang="en-US" dirty="0"/>
              <a:t>And the movements were longer and took longer to complete.</a:t>
            </a:r>
          </a:p>
          <a:p>
            <a:endParaRPr lang="en-US" dirty="0"/>
          </a:p>
          <a:p>
            <a:r>
              <a:rPr lang="en-US" dirty="0"/>
              <a:t>The effect was also found in the keyboard task,</a:t>
            </a:r>
          </a:p>
          <a:p>
            <a:r>
              <a:rPr lang="en-US" dirty="0"/>
              <a:t>Longer RT in incongruent trials,</a:t>
            </a:r>
          </a:p>
          <a:p>
            <a:endParaRPr lang="en-US" dirty="0"/>
          </a:p>
          <a:p>
            <a:r>
              <a:rPr lang="en-US" dirty="0"/>
              <a:t>Since I used strict awareness measures,</a:t>
            </a:r>
          </a:p>
          <a:p>
            <a:r>
              <a:rPr lang="en-US" dirty="0"/>
              <a:t>And no residual awareness was detected,</a:t>
            </a:r>
          </a:p>
          <a:p>
            <a:r>
              <a:rPr lang="en-US" dirty="0"/>
              <a:t>The results provide strong evidence for the UC repetition processing,</a:t>
            </a:r>
          </a:p>
          <a:p>
            <a:r>
              <a:rPr lang="en-US" dirty="0"/>
              <a:t>Make one for step for settling the debate regarding its existence.</a:t>
            </a:r>
          </a:p>
          <a:p>
            <a:endParaRPr lang="en-US" dirty="0"/>
          </a:p>
          <a:p>
            <a:r>
              <a:rPr lang="en-US" dirty="0"/>
              <a:t>Results Pose </a:t>
            </a:r>
          </a:p>
          <a:p>
            <a:endParaRPr lang="en-US" dirty="0"/>
          </a:p>
          <a:p>
            <a:r>
              <a:rPr lang="en-US" dirty="0"/>
              <a:t>The effect in movement duration was comparable to the keyboard task.</a:t>
            </a:r>
          </a:p>
          <a:p>
            <a:r>
              <a:rPr lang="en-US" dirty="0"/>
              <a:t>However, the reach area effect was smaller.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35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415784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we explain the discrepancy?</a:t>
            </a:r>
          </a:p>
          <a:p>
            <a:endParaRPr lang="en-US" dirty="0"/>
          </a:p>
          <a:p>
            <a:r>
              <a:rPr lang="en-US" b="1" dirty="0"/>
              <a:t>Mouse more sensitive, however:</a:t>
            </a:r>
          </a:p>
          <a:p>
            <a:r>
              <a:rPr lang="en-US" dirty="0"/>
              <a:t>Reaching captures changes in cognitive processes better (intuitive, less constrains, Responds faster + greater curvature to COM)</a:t>
            </a:r>
          </a:p>
          <a:p>
            <a:endParaRPr lang="en-US" dirty="0"/>
          </a:p>
          <a:p>
            <a:r>
              <a:rPr lang="en-US" b="1" dirty="0"/>
              <a:t>Difference in extracted variable:</a:t>
            </a:r>
          </a:p>
          <a:p>
            <a:r>
              <a:rPr lang="en-US" dirty="0"/>
              <a:t>AUC estimated each trial,</a:t>
            </a:r>
          </a:p>
          <a:p>
            <a:r>
              <a:rPr lang="en-US" dirty="0"/>
              <a:t>Reach area estimated with the average</a:t>
            </a:r>
          </a:p>
          <a:p>
            <a:r>
              <a:rPr lang="en-US" dirty="0"/>
              <a:t>Information lost when averaging.</a:t>
            </a:r>
          </a:p>
          <a:p>
            <a:r>
              <a:rPr lang="en-US" b="1" dirty="0"/>
              <a:t>However, </a:t>
            </a:r>
            <a:r>
              <a:rPr lang="en-US" dirty="0"/>
              <a:t>post hoc showed AUC effect = reach area effect.</a:t>
            </a:r>
          </a:p>
          <a:p>
            <a:endParaRPr lang="en-US" dirty="0"/>
          </a:p>
          <a:p>
            <a:r>
              <a:rPr lang="en-US" b="1" dirty="0"/>
              <a:t>Conscious processing:</a:t>
            </a:r>
          </a:p>
          <a:p>
            <a:r>
              <a:rPr lang="en-US" dirty="0"/>
              <a:t>masking </a:t>
            </a:r>
            <a:r>
              <a:rPr lang="en-US" dirty="0" err="1"/>
              <a:t>manipulaton</a:t>
            </a:r>
            <a:r>
              <a:rPr lang="en-US" dirty="0"/>
              <a:t> wasn’t successful</a:t>
            </a:r>
          </a:p>
          <a:p>
            <a:r>
              <a:rPr lang="en-US" dirty="0"/>
              <a:t>stimuli partially processed consciously.</a:t>
            </a:r>
          </a:p>
          <a:p>
            <a:r>
              <a:rPr lang="en-US" dirty="0"/>
              <a:t>conscious processing leads to larger behavioral changes than UC.</a:t>
            </a:r>
          </a:p>
          <a:p>
            <a:endParaRPr lang="en-US" dirty="0"/>
          </a:p>
          <a:p>
            <a:r>
              <a:rPr lang="en-US" b="1" dirty="0"/>
              <a:t>Error In research:</a:t>
            </a:r>
          </a:p>
          <a:p>
            <a:r>
              <a:rPr lang="en-US" dirty="0"/>
              <a:t>One of the results are erroneous.</a:t>
            </a:r>
          </a:p>
          <a:p>
            <a:r>
              <a:rPr lang="en-US" dirty="0"/>
              <a:t>Further studies use dynamic start (consistency, curvature, Decreases noise).</a:t>
            </a:r>
          </a:p>
          <a:p>
            <a:r>
              <a:rPr lang="en-US" dirty="0"/>
              <a:t>prevent Too late, too early trials. -&gt; increase SNR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36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288360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Reaching requires planning a trajectory to the screen,</a:t>
            </a:r>
          </a:p>
          <a:p>
            <a:r>
              <a:rPr lang="en-US" dirty="0"/>
              <a:t>Thus is more complex than simple key press.</a:t>
            </a:r>
          </a:p>
          <a:p>
            <a:r>
              <a:rPr lang="en-US" dirty="0"/>
              <a:t>More complexity means more place for variance</a:t>
            </a:r>
          </a:p>
          <a:p>
            <a:r>
              <a:rPr lang="en-US" dirty="0"/>
              <a:t>This might obscure the UC effect and make it harder to detect.</a:t>
            </a:r>
          </a:p>
          <a:p>
            <a:r>
              <a:rPr lang="en-US" dirty="0"/>
              <a:t>Notion is supported by STDs.</a:t>
            </a:r>
          </a:p>
          <a:p>
            <a:endParaRPr lang="en-US" dirty="0"/>
          </a:p>
          <a:p>
            <a:r>
              <a:rPr lang="en-US" dirty="0"/>
              <a:t>UC effects are short lived, while reaching is a long ongoing procedure.</a:t>
            </a:r>
          </a:p>
          <a:p>
            <a:r>
              <a:rPr lang="en-US" dirty="0"/>
              <a:t>Unlikely, considering their expression is visible </a:t>
            </a:r>
            <a:r>
              <a:rPr lang="en-US" dirty="0" err="1"/>
              <a:t>thorught</a:t>
            </a:r>
            <a:r>
              <a:rPr lang="en-US" dirty="0"/>
              <a:t> the movement (although it could have been expressed in the beginning and this is only an after effect of the hand already being displaced),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37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991945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 incorrect – Participants can change their mind. Can reflect UC effect of prime.</a:t>
            </a:r>
          </a:p>
          <a:p>
            <a:r>
              <a:rPr lang="en-US" dirty="0"/>
              <a:t>Online information – opens the door for further investigations about the temporal dynamic of UC processing.</a:t>
            </a:r>
          </a:p>
          <a:p>
            <a:r>
              <a:rPr lang="en-US" dirty="0"/>
              <a:t>Rich data – allows to examine aspects of cognitive processes, unavailable when using keyboard.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38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51390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39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582423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40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189120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Normalization – B-spline, 6</a:t>
            </a:r>
            <a:r>
              <a:rPr lang="en-US" baseline="30000" dirty="0"/>
              <a:t>th</a:t>
            </a:r>
            <a:r>
              <a:rPr lang="en-US" dirty="0"/>
              <a:t> order, roughness </a:t>
            </a:r>
            <a:r>
              <a:rPr lang="en-US" dirty="0" err="1"/>
              <a:t>panelty</a:t>
            </a:r>
            <a:r>
              <a:rPr lang="en-US" dirty="0"/>
              <a:t> = 10</a:t>
            </a:r>
            <a:r>
              <a:rPr lang="en-US" baseline="30000" dirty="0"/>
              <a:t>-18 </a:t>
            </a:r>
            <a:r>
              <a:rPr lang="en-US" baseline="0" dirty="0"/>
              <a:t>on the 4</a:t>
            </a:r>
            <a:r>
              <a:rPr lang="en-US" baseline="30000" dirty="0"/>
              <a:t>th</a:t>
            </a:r>
            <a:r>
              <a:rPr lang="en-US" baseline="0" dirty="0"/>
              <a:t> derivative, spline at every data point.</a:t>
            </a:r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41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582656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Normalization – B-spline, 6</a:t>
            </a:r>
            <a:r>
              <a:rPr lang="en-US" baseline="30000" dirty="0"/>
              <a:t>th</a:t>
            </a:r>
            <a:r>
              <a:rPr lang="en-US" dirty="0"/>
              <a:t> order, roughness </a:t>
            </a:r>
            <a:r>
              <a:rPr lang="en-US" dirty="0" err="1"/>
              <a:t>panelty</a:t>
            </a:r>
            <a:r>
              <a:rPr lang="en-US" dirty="0"/>
              <a:t> = 10</a:t>
            </a:r>
            <a:r>
              <a:rPr lang="en-US" baseline="30000" dirty="0"/>
              <a:t>-18 </a:t>
            </a:r>
            <a:r>
              <a:rPr lang="en-US" baseline="0" dirty="0"/>
              <a:t>on the 4</a:t>
            </a:r>
            <a:r>
              <a:rPr lang="en-US" baseline="30000" dirty="0"/>
              <a:t>th</a:t>
            </a:r>
            <a:r>
              <a:rPr lang="en-US" baseline="0" dirty="0"/>
              <a:t> derivative, spline at every data point.</a:t>
            </a:r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42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51936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Or incongruent – evoke opposite responses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95951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aseline="30000" dirty="0"/>
              <a:t>AUC – consider only part that has the same relation to the optimal path as the center line is to the optimal path. Only the part that is central to the </a:t>
            </a:r>
            <a:r>
              <a:rPr lang="en-US" baseline="30000" dirty="0" err="1"/>
              <a:t>iptimal</a:t>
            </a:r>
            <a:r>
              <a:rPr lang="en-US" baseline="30000" dirty="0"/>
              <a:t> path.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43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58516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We expect that if prime is processed, the RT would be longer in incongruent.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To Measure the effect we compare the RT between the conditions and that difference gives us the </a:t>
            </a:r>
            <a:r>
              <a:rPr lang="en-US" b="1" dirty="0">
                <a:sym typeface="Wingdings" panose="05000000000000000000" pitchFamily="2" charset="2"/>
              </a:rPr>
              <a:t>congruency effect.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It implies that the prime was unconsciously processed.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Problem is this effect is usually </a:t>
            </a:r>
            <a:r>
              <a:rPr lang="en-US" b="1" dirty="0">
                <a:sym typeface="Wingdings" panose="05000000000000000000" pitchFamily="2" charset="2"/>
              </a:rPr>
              <a:t>very small</a:t>
            </a:r>
            <a:r>
              <a:rPr lang="en-US" dirty="0">
                <a:sym typeface="Wingdings" panose="05000000000000000000" pitchFamily="2" charset="2"/>
              </a:rPr>
              <a:t> when recorded with a keyboard (add references)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87180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The problem with a small effect is that it is hard to detect,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Which leads to contradicting findings (references)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 that in turn evoke controversy on the scope of UC processing. (references)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Some say:</a:t>
            </a:r>
          </a:p>
          <a:p>
            <a:r>
              <a:rPr lang="en-US" dirty="0"/>
              <a:t>Unconscious processing can perform high level functions and have a small but existing affect on behavior, (references)</a:t>
            </a:r>
          </a:p>
          <a:p>
            <a:r>
              <a:rPr lang="en-US" dirty="0"/>
              <a:t>Others say:</a:t>
            </a:r>
          </a:p>
          <a:p>
            <a:r>
              <a:rPr lang="en-US" dirty="0"/>
              <a:t>It is negligible, and the parts of it that can be found can be explained by conscious influence. (references)</a:t>
            </a:r>
          </a:p>
          <a:p>
            <a:endParaRPr lang="en-US" dirty="0"/>
          </a:p>
          <a:p>
            <a:r>
              <a:rPr lang="en-US" dirty="0"/>
              <a:t>One explanation that can account for the contradicting findings is methodological limitations that cause an underestimation of the UC effect</a:t>
            </a:r>
          </a:p>
          <a:p>
            <a:r>
              <a:rPr lang="en-US" dirty="0"/>
              <a:t>solution - more sensitive measure</a:t>
            </a:r>
          </a:p>
          <a:p>
            <a:endParaRPr lang="en-US" dirty="0"/>
          </a:p>
          <a:p>
            <a:r>
              <a:rPr lang="en-US" dirty="0"/>
              <a:t>Controversy: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Desender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&amp; Van Den 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Bussche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2012; 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Hesselmann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&amp; Moors, 2015; Michel, 2019; Peters et al., 2017; Peters &amp; Lau, 2015)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54901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option for improving sensitivity is to use motion tracking,</a:t>
            </a:r>
          </a:p>
          <a:p>
            <a:r>
              <a:rPr lang="en-US" dirty="0"/>
              <a:t>Which has become a popular tool for probing unconscious effects. (references)</a:t>
            </a:r>
          </a:p>
          <a:p>
            <a:endParaRPr lang="en-US" dirty="0"/>
          </a:p>
          <a:p>
            <a:r>
              <a:rPr lang="en-US" dirty="0"/>
              <a:t>This tool has three main advantages over the usual keyboard response measure:</a:t>
            </a:r>
          </a:p>
          <a:p>
            <a:r>
              <a:rPr lang="en-US" dirty="0"/>
              <a:t>(references)</a:t>
            </a:r>
          </a:p>
          <a:p>
            <a:r>
              <a:rPr lang="en-US" dirty="0"/>
              <a:t>Continuous – more suitable for ongoing cognitive processes</a:t>
            </a:r>
          </a:p>
          <a:p>
            <a:r>
              <a:rPr lang="en-US" dirty="0"/>
              <a:t>Rich – allows to capture effect which aren’t detectable in other parameters of the response.</a:t>
            </a:r>
          </a:p>
          <a:p>
            <a:endParaRPr lang="en-US" dirty="0"/>
          </a:p>
          <a:p>
            <a:r>
              <a:rPr lang="en-US" dirty="0"/>
              <a:t>Question is, is motion tracking more sensitive than keyboard RT?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81471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0000"/>
                </a:solidFill>
              </a:rPr>
              <a:t>Only 1 paper compared motion tracking to keyboard,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Before discussing it, I’ll show motion tracking is sensitive to UC effects.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29904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0000"/>
                </a:solidFill>
              </a:rPr>
              <a:t>Only 1 paper compared motion tracking to keyboard,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Before discussing it, I’ll show motion tracking is sensitive to UC effects.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47042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A3D99-CFB6-4AF5-C132-F8F5A45AE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ABAAAC-05FC-FCC3-54D0-F39E508B47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1DCB4-AB92-6B93-9D08-E228B377B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ג'/תשרי/תשפ"ג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D7938-57FF-8EF1-3975-6BF335FD4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4FAA7-307B-DC33-D577-6D8A7EBCE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2661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5E119-E12F-95DC-7C58-BEFDD4A6B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FA6698-4F7F-7FEB-8118-AA9CCB8F38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97F4F-6DA2-0D7D-42AF-08DCAAA20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ג'/תשרי/תשפ"ג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6F025-EBB3-B0F0-6867-2D1558443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4D238-478E-5622-633E-F56FBE392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64577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ECF35-A076-5028-77FF-3E651C81FC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89563E-A8AB-A473-C55B-82361214F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C6C38-DCD7-BDDD-C7F3-BC27864BC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ג'/תשרי/תשפ"ג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9C953-767C-08CE-36BA-40632E83A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7CE6B-6D19-D8F2-6B2B-612595102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28095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7809F-D471-2DEF-33E3-98DA40E5B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B9BD9-5B45-8E08-93E0-970B72427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9A7BA-5A43-79B9-6876-F78C636B5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ג'/תשרי/תשפ"ג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08B42-3AFF-23BB-BBC6-D3D344C0E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94110-6FC2-3000-2B3A-2FEF804E9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84531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8E10B-9CC5-A98D-A5F9-DF963E365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900075-4E7D-E0ED-EFE6-4C9FB8BCE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EAB811-363F-14D7-A7B4-4B5A49DA3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ג'/תשרי/תשפ"ג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3AAD4-4520-C981-B16C-DBBF5ECF5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916F4-A8C6-8EB4-4E4C-73331A8AD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36574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E02A3-8609-D8EF-E96B-BEE86A8FB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0132D-8929-215A-83DC-43C6056177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E16430-E4B2-7EA1-11F9-376652030B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5C72EF-0203-F6F4-8617-2617C1F46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ג'/תשרי/תשפ"ג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267599-0A30-3A7D-4CA1-8CF581752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E024EE-C9EE-6B2C-0EB9-3503FC602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55404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9DD02-76C5-3C9B-EC56-492324ABC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FB593-92E2-AB2F-635A-9ECB13A93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53405-6DA0-09DD-43C1-866C0C119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3A5217-E59B-3937-BD8F-BDD53115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F1B71A-D0B6-C4F3-A72D-7212DF6407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430BFC-F1AE-67CD-EBAE-D4780BD5D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ג'/תשרי/תשפ"ג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D40D0F-DD6C-9FF6-D741-B20AE20B8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9AA369-8158-6104-8F21-C1B30D790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08486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AFA68-11DA-2746-EE94-9A5AEE37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C7072C-1269-1DFA-3DA4-AA790B762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ג'/תשרי/תשפ"ג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BDD37C-3BE2-4796-0AC6-438583299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447778-6083-61ED-9E29-04CD82DAB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95820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6D5220-3410-52F9-73FD-FFD46A553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ג'/תשרי/תשפ"ג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2722A-A233-5607-66CD-AE9F9770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F74E1-BA96-2BB1-46CF-F9E733FD7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66488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720EC-B775-1BC9-3B3A-6C92F79E4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44719-B187-93E6-78A8-6C9DF98E8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FAFBEF-76EF-3A27-60A2-FA1E86DC4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BE5DF3-C276-44EF-242B-AF987049D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ג'/תשרי/תשפ"ג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8AD96-5EA5-E3AB-F715-5793FB875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2DF37-7462-CE58-8B4F-20AFC262A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19264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5FEEF-7321-C819-8970-C7150F6B6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97BA-1A9E-6C95-C51B-2211C04EAC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6C27B-CAB9-4AA9-954F-B6F4561CBB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505FD1-DE6F-EE70-B86F-790EC4918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ג'/תשרי/תשפ"ג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05DE64-75AD-9748-7DAA-F7264C1FD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22CA15-DD69-7D50-3264-01F179090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4891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6CC271-CB4B-76C1-FFFC-CB5BA2DAB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33333-93AA-9C24-3DFE-69F1EF33B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D725C-70A0-7436-48AB-0D7BD5B29E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6EABC-293C-4330-BDC9-E0E053A7E66A}" type="datetimeFigureOut">
              <a:rPr lang="he-IL" smtClean="0"/>
              <a:t>ג'/תשרי/תשפ"ג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B41A0-60A7-6012-0FE5-54BDDCE304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4B865-878F-B4E6-3A98-7B843B9E07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62452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microsoft.com/office/2007/relationships/hdphoto" Target="../media/hdphoto8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microsoft.com/office/2007/relationships/hdphoto" Target="../media/hdphoto6.wdp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2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4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microsoft.com/office/2007/relationships/hdphoto" Target="../media/hdphoto9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4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41.png"/><Relationship Id="rId4" Type="http://schemas.microsoft.com/office/2007/relationships/hdphoto" Target="../media/hdphoto10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0.png"/><Relationship Id="rId4" Type="http://schemas.openxmlformats.org/officeDocument/2006/relationships/image" Target="../media/image54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microsoft.com/office/2007/relationships/hdphoto" Target="../media/hdphoto7.wd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1.png"/><Relationship Id="rId4" Type="http://schemas.microsoft.com/office/2007/relationships/hdphoto" Target="../media/hdphoto6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6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60.png"/><Relationship Id="rId4" Type="http://schemas.openxmlformats.org/officeDocument/2006/relationships/customXml" Target="../ink/ink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0.png"/><Relationship Id="rId18" Type="http://schemas.openxmlformats.org/officeDocument/2006/relationships/image" Target="../media/image340.png"/><Relationship Id="rId26" Type="http://schemas.openxmlformats.org/officeDocument/2006/relationships/image" Target="../media/image420.png"/><Relationship Id="rId3" Type="http://schemas.openxmlformats.org/officeDocument/2006/relationships/image" Target="../media/image190.png"/><Relationship Id="rId21" Type="http://schemas.openxmlformats.org/officeDocument/2006/relationships/image" Target="../media/image370.png"/><Relationship Id="rId34" Type="http://schemas.openxmlformats.org/officeDocument/2006/relationships/image" Target="../media/image500.png"/><Relationship Id="rId7" Type="http://schemas.openxmlformats.org/officeDocument/2006/relationships/image" Target="../media/image230.png"/><Relationship Id="rId12" Type="http://schemas.openxmlformats.org/officeDocument/2006/relationships/image" Target="../media/image280.png"/><Relationship Id="rId17" Type="http://schemas.openxmlformats.org/officeDocument/2006/relationships/image" Target="../media/image330.png"/><Relationship Id="rId25" Type="http://schemas.openxmlformats.org/officeDocument/2006/relationships/image" Target="../media/image410.png"/><Relationship Id="rId33" Type="http://schemas.openxmlformats.org/officeDocument/2006/relationships/image" Target="../media/image49.png"/><Relationship Id="rId2" Type="http://schemas.openxmlformats.org/officeDocument/2006/relationships/image" Target="../media/image180.png"/><Relationship Id="rId16" Type="http://schemas.openxmlformats.org/officeDocument/2006/relationships/image" Target="../media/image320.png"/><Relationship Id="rId20" Type="http://schemas.openxmlformats.org/officeDocument/2006/relationships/image" Target="../media/image360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11" Type="http://schemas.openxmlformats.org/officeDocument/2006/relationships/image" Target="../media/image270.png"/><Relationship Id="rId24" Type="http://schemas.openxmlformats.org/officeDocument/2006/relationships/image" Target="../media/image400.png"/><Relationship Id="rId32" Type="http://schemas.openxmlformats.org/officeDocument/2006/relationships/image" Target="../media/image48.png"/><Relationship Id="rId5" Type="http://schemas.openxmlformats.org/officeDocument/2006/relationships/image" Target="../media/image210.png"/><Relationship Id="rId15" Type="http://schemas.openxmlformats.org/officeDocument/2006/relationships/image" Target="../media/image310.png"/><Relationship Id="rId23" Type="http://schemas.openxmlformats.org/officeDocument/2006/relationships/image" Target="../media/image390.png"/><Relationship Id="rId28" Type="http://schemas.openxmlformats.org/officeDocument/2006/relationships/image" Target="../media/image440.png"/><Relationship Id="rId10" Type="http://schemas.openxmlformats.org/officeDocument/2006/relationships/image" Target="../media/image260.png"/><Relationship Id="rId31" Type="http://schemas.openxmlformats.org/officeDocument/2006/relationships/image" Target="../media/image47.png"/><Relationship Id="rId4" Type="http://schemas.openxmlformats.org/officeDocument/2006/relationships/image" Target="../media/image200.png"/><Relationship Id="rId9" Type="http://schemas.openxmlformats.org/officeDocument/2006/relationships/image" Target="../media/image250.png"/><Relationship Id="rId14" Type="http://schemas.openxmlformats.org/officeDocument/2006/relationships/image" Target="../media/image300.png"/><Relationship Id="rId22" Type="http://schemas.openxmlformats.org/officeDocument/2006/relationships/image" Target="../media/image380.png"/><Relationship Id="rId27" Type="http://schemas.openxmlformats.org/officeDocument/2006/relationships/image" Target="../media/image430.png"/><Relationship Id="rId30" Type="http://schemas.openxmlformats.org/officeDocument/2006/relationships/image" Target="../media/image460.png"/><Relationship Id="rId8" Type="http://schemas.openxmlformats.org/officeDocument/2006/relationships/image" Target="../media/image24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9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microsoft.com/office/2007/relationships/hdphoto" Target="../media/hdphoto6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3.wdp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FA8382-CE59-66C7-76BE-A4020573ABFA}"/>
              </a:ext>
            </a:extLst>
          </p:cNvPr>
          <p:cNvSpPr txBox="1"/>
          <p:nvPr/>
        </p:nvSpPr>
        <p:spPr>
          <a:xfrm>
            <a:off x="448786" y="797511"/>
            <a:ext cx="11294428" cy="1092606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u="sng" dirty="0">
                <a:solidFill>
                  <a:srgbClr val="FF0000"/>
                </a:solidFill>
              </a:rPr>
              <a:t>Extremely important that you have an elaborative explanation for each question, not just a keyword. Make sure you understand fully your explanation.</a:t>
            </a:r>
          </a:p>
          <a:p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dirty="0">
                <a:solidFill>
                  <a:srgbClr val="FF0000"/>
                </a:solidFill>
              </a:rPr>
              <a:t>Prepare answers for these questions:</a:t>
            </a:r>
          </a:p>
          <a:p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dirty="0">
                <a:solidFill>
                  <a:srgbClr val="FF0000"/>
                </a:solidFill>
              </a:rPr>
              <a:t>Read their papers and analysis a bit.</a:t>
            </a:r>
          </a:p>
          <a:p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dirty="0">
                <a:solidFill>
                  <a:srgbClr val="FF0000"/>
                </a:solidFill>
              </a:rPr>
              <a:t>What UC processing was it? Semantic?...</a:t>
            </a:r>
          </a:p>
          <a:p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dirty="0">
                <a:solidFill>
                  <a:srgbClr val="FF0000"/>
                </a:solidFill>
              </a:rPr>
              <a:t>Technical questions about tracking</a:t>
            </a:r>
          </a:p>
          <a:p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dirty="0">
                <a:solidFill>
                  <a:srgbClr val="FF0000"/>
                </a:solidFill>
              </a:rPr>
              <a:t>To conclude, do you think motion should be used? Why?</a:t>
            </a:r>
          </a:p>
          <a:p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dirty="0">
                <a:solidFill>
                  <a:srgbClr val="FF0000"/>
                </a:solidFill>
              </a:rPr>
              <a:t>Time analysis can be done with a keyboard by playing with the SOA, why use motion tracking? Make an elaborative answer.</a:t>
            </a:r>
          </a:p>
          <a:p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dirty="0">
                <a:solidFill>
                  <a:srgbClr val="FF0000"/>
                </a:solidFill>
              </a:rPr>
              <a:t>Why did you normalize in space? What artifact is created when normalizing in time? </a:t>
            </a:r>
            <a:r>
              <a:rPr lang="en-US" sz="2400" b="1" dirty="0" err="1">
                <a:solidFill>
                  <a:srgbClr val="FF0000"/>
                </a:solidFill>
              </a:rPr>
              <a:t>Explaine</a:t>
            </a:r>
            <a:r>
              <a:rPr lang="en-US" sz="2400" b="1" dirty="0">
                <a:solidFill>
                  <a:srgbClr val="FF0000"/>
                </a:solidFill>
              </a:rPr>
              <a:t> in detail.</a:t>
            </a:r>
          </a:p>
          <a:p>
            <a:r>
              <a:rPr lang="en-US" sz="1600" b="1" dirty="0">
                <a:solidFill>
                  <a:srgbClr val="FF0000"/>
                </a:solidFill>
              </a:rPr>
              <a:t>You need to normalize so that you can average over space/time.</a:t>
            </a:r>
          </a:p>
          <a:p>
            <a:r>
              <a:rPr lang="en-US" sz="1600" b="1" dirty="0">
                <a:solidFill>
                  <a:srgbClr val="FF0000"/>
                </a:solidFill>
              </a:rPr>
              <a:t>If you normalize by dividing all point by value X, it won’t work since some </a:t>
            </a:r>
            <a:r>
              <a:rPr lang="en-US" sz="1600" b="1" dirty="0" err="1">
                <a:solidFill>
                  <a:srgbClr val="FF0000"/>
                </a:solidFill>
              </a:rPr>
              <a:t>trajs</a:t>
            </a:r>
            <a:r>
              <a:rPr lang="en-US" sz="1600" b="1" dirty="0">
                <a:solidFill>
                  <a:srgbClr val="FF0000"/>
                </a:solidFill>
              </a:rPr>
              <a:t> last longer than others, so you would points that exist in one </a:t>
            </a:r>
            <a:r>
              <a:rPr lang="en-US" sz="1600" b="1" dirty="0" err="1">
                <a:solidFill>
                  <a:srgbClr val="FF0000"/>
                </a:solidFill>
              </a:rPr>
              <a:t>traj</a:t>
            </a:r>
            <a:r>
              <a:rPr lang="en-US" sz="1600" b="1" dirty="0">
                <a:solidFill>
                  <a:srgbClr val="FF0000"/>
                </a:solidFill>
              </a:rPr>
              <a:t> but not in the other.</a:t>
            </a:r>
          </a:p>
          <a:p>
            <a:r>
              <a:rPr lang="en-US" sz="1600" b="1" dirty="0">
                <a:solidFill>
                  <a:srgbClr val="FF0000"/>
                </a:solidFill>
              </a:rPr>
              <a:t>If you normalize by sampling X points equally spaced in time/space, you need to be </a:t>
            </a:r>
            <a:r>
              <a:rPr lang="en-US" sz="1600" b="1" dirty="0" err="1">
                <a:solidFill>
                  <a:srgbClr val="FF0000"/>
                </a:solidFill>
              </a:rPr>
              <a:t>carefull</a:t>
            </a:r>
            <a:r>
              <a:rPr lang="en-US" sz="1600" b="1" dirty="0">
                <a:solidFill>
                  <a:srgbClr val="FF0000"/>
                </a:solidFill>
              </a:rPr>
              <a:t> about your interpretation. Everything is relative to each </a:t>
            </a:r>
            <a:r>
              <a:rPr lang="en-US" sz="1600" b="1" dirty="0" err="1">
                <a:solidFill>
                  <a:srgbClr val="FF0000"/>
                </a:solidFill>
              </a:rPr>
              <a:t>traj’s</a:t>
            </a:r>
            <a:r>
              <a:rPr lang="en-US" sz="1600" b="1" dirty="0">
                <a:solidFill>
                  <a:srgbClr val="FF0000"/>
                </a:solidFill>
              </a:rPr>
              <a:t> duration/length. If you find that one condition started earlier, that means it started earlier relative to its entire duration / length. A contrasting example, if one </a:t>
            </a:r>
            <a:r>
              <a:rPr lang="en-US" sz="1600" b="1" dirty="0" err="1">
                <a:solidFill>
                  <a:srgbClr val="FF0000"/>
                </a:solidFill>
              </a:rPr>
              <a:t>traj</a:t>
            </a:r>
            <a:r>
              <a:rPr lang="en-US" sz="1600" b="1" dirty="0">
                <a:solidFill>
                  <a:srgbClr val="FF0000"/>
                </a:solidFill>
              </a:rPr>
              <a:t> takes 400ms and deviation starts at 300ms, it would look the same as a </a:t>
            </a:r>
            <a:r>
              <a:rPr lang="en-US" sz="1600" b="1" dirty="0" err="1">
                <a:solidFill>
                  <a:srgbClr val="FF0000"/>
                </a:solidFill>
              </a:rPr>
              <a:t>traj</a:t>
            </a:r>
            <a:r>
              <a:rPr lang="en-US" sz="1600" b="1" dirty="0">
                <a:solidFill>
                  <a:srgbClr val="FF0000"/>
                </a:solidFill>
              </a:rPr>
              <a:t> in which deviation started at 600ms and the </a:t>
            </a:r>
            <a:r>
              <a:rPr lang="en-US" sz="1600" b="1" dirty="0" err="1">
                <a:solidFill>
                  <a:srgbClr val="FF0000"/>
                </a:solidFill>
              </a:rPr>
              <a:t>traj</a:t>
            </a:r>
            <a:r>
              <a:rPr lang="en-US" sz="1600" b="1" dirty="0">
                <a:solidFill>
                  <a:srgbClr val="FF0000"/>
                </a:solidFill>
              </a:rPr>
              <a:t> lasted 800ms. So you would falsely deduce these two </a:t>
            </a:r>
            <a:r>
              <a:rPr lang="en-US" sz="1600" b="1" dirty="0" err="1">
                <a:solidFill>
                  <a:srgbClr val="FF0000"/>
                </a:solidFill>
              </a:rPr>
              <a:t>trajs</a:t>
            </a:r>
            <a:r>
              <a:rPr lang="en-US" sz="1600" b="1" dirty="0">
                <a:solidFill>
                  <a:srgbClr val="FF0000"/>
                </a:solidFill>
              </a:rPr>
              <a:t> are the same. </a:t>
            </a:r>
          </a:p>
          <a:p>
            <a:r>
              <a:rPr lang="en-US" sz="1600" b="1" dirty="0">
                <a:solidFill>
                  <a:srgbClr val="FF0000"/>
                </a:solidFill>
              </a:rPr>
              <a:t>This also applies for space, but in space the path (along Z) is relatively constant between </a:t>
            </a:r>
            <a:r>
              <a:rPr lang="en-US" sz="1600" b="1" dirty="0" err="1">
                <a:solidFill>
                  <a:srgbClr val="FF0000"/>
                </a:solidFill>
              </a:rPr>
              <a:t>trajs</a:t>
            </a:r>
            <a:r>
              <a:rPr lang="en-US" sz="1600" b="1" dirty="0">
                <a:solidFill>
                  <a:srgbClr val="FF0000"/>
                </a:solidFill>
              </a:rPr>
              <a:t> so these problems would be minor.</a:t>
            </a:r>
          </a:p>
          <a:p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dirty="0">
                <a:solidFill>
                  <a:srgbClr val="FF0000"/>
                </a:solidFill>
              </a:rPr>
              <a:t>Which statistical analysis did you use? Why? (remember permutation for non-normal t tests) t test isn’t suited for small samples.</a:t>
            </a:r>
          </a:p>
          <a:p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dirty="0">
                <a:solidFill>
                  <a:srgbClr val="FF0000"/>
                </a:solidFill>
              </a:rPr>
              <a:t>How would you delineate the processes in time? By using SOA.</a:t>
            </a:r>
          </a:p>
          <a:p>
            <a:endParaRPr lang="he-IL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193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7C11F7-C928-01D6-CE7D-14624A166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8723" y="-2558403"/>
            <a:ext cx="2192304" cy="23747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DA74DF-FBB6-0142-4158-BE3AC1391C77}"/>
              </a:ext>
            </a:extLst>
          </p:cNvPr>
          <p:cNvSpPr txBox="1"/>
          <p:nvPr/>
        </p:nvSpPr>
        <p:spPr>
          <a:xfrm>
            <a:off x="9605937" y="-1524920"/>
            <a:ext cx="2315766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Almeida et al. (2014)</a:t>
            </a:r>
            <a:endParaRPr lang="he-IL" sz="1400" b="1" dirty="0">
              <a:solidFill>
                <a:srgbClr val="FF0000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5D0898F-5BD8-65D6-31A1-8898B505ADAA}"/>
              </a:ext>
            </a:extLst>
          </p:cNvPr>
          <p:cNvGrpSpPr/>
          <p:nvPr/>
        </p:nvGrpSpPr>
        <p:grpSpPr>
          <a:xfrm>
            <a:off x="167683" y="3762562"/>
            <a:ext cx="3392985" cy="3089079"/>
            <a:chOff x="189286" y="3551906"/>
            <a:chExt cx="3392985" cy="308907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2AD0DA4-2997-B237-2B7E-54AED5F675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104"/>
            <a:stretch/>
          </p:blipFill>
          <p:spPr>
            <a:xfrm>
              <a:off x="189286" y="3843093"/>
              <a:ext cx="3392985" cy="279789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7DDC3F-FB92-8F7B-7992-042BB70A6965}"/>
                </a:ext>
              </a:extLst>
            </p:cNvPr>
            <p:cNvSpPr txBox="1"/>
            <p:nvPr/>
          </p:nvSpPr>
          <p:spPr>
            <a:xfrm>
              <a:off x="924179" y="3551906"/>
              <a:ext cx="2421040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Finkbeiner</a:t>
              </a:r>
              <a:r>
                <a:rPr lang="en-US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&amp; Friedman (2011)</a:t>
              </a:r>
              <a:endParaRPr lang="he-IL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25E0086-77D7-41EF-33BE-66D895FF089F}"/>
              </a:ext>
            </a:extLst>
          </p:cNvPr>
          <p:cNvGrpSpPr/>
          <p:nvPr/>
        </p:nvGrpSpPr>
        <p:grpSpPr>
          <a:xfrm>
            <a:off x="4199357" y="3626746"/>
            <a:ext cx="3420197" cy="3052935"/>
            <a:chOff x="143990" y="439837"/>
            <a:chExt cx="3420197" cy="305293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BB8F1EE-401E-1689-FCAA-44289A3CF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3990" y="747614"/>
              <a:ext cx="3420197" cy="274515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D14716-3353-3CCC-BB87-32E68689F260}"/>
                </a:ext>
              </a:extLst>
            </p:cNvPr>
            <p:cNvSpPr txBox="1"/>
            <p:nvPr/>
          </p:nvSpPr>
          <p:spPr>
            <a:xfrm>
              <a:off x="676208" y="439837"/>
              <a:ext cx="2628774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Friedman &amp; </a:t>
              </a:r>
              <a:r>
                <a:rPr lang="en-US" sz="1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Finkbeiner</a:t>
              </a:r>
              <a:r>
                <a:rPr lang="en-US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(2010)</a:t>
              </a:r>
              <a:endParaRPr lang="he-IL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1A33B68-D71E-71CD-FCF0-A8BA06A94382}"/>
              </a:ext>
            </a:extLst>
          </p:cNvPr>
          <p:cNvGrpSpPr/>
          <p:nvPr/>
        </p:nvGrpSpPr>
        <p:grpSpPr>
          <a:xfrm>
            <a:off x="0" y="609080"/>
            <a:ext cx="3876374" cy="2757778"/>
            <a:chOff x="-2940051" y="-2968290"/>
            <a:chExt cx="3876374" cy="275777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85E2CD0-55EA-097E-6C7D-A2B85D6F6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940051" y="-2968290"/>
              <a:ext cx="3876374" cy="275777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861961-C99A-33EE-103B-6B3760D438AE}"/>
                </a:ext>
              </a:extLst>
            </p:cNvPr>
            <p:cNvSpPr txBox="1"/>
            <p:nvPr/>
          </p:nvSpPr>
          <p:spPr>
            <a:xfrm>
              <a:off x="-2510358" y="-2901270"/>
              <a:ext cx="2552914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Finkbeiner</a:t>
              </a:r>
              <a:r>
                <a:rPr lang="en-US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et al. (2008)</a:t>
              </a:r>
              <a:endParaRPr lang="he-IL" sz="1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6B76FEE-BD34-0857-F1DB-A9014106AA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3626" y="3689205"/>
            <a:ext cx="4138374" cy="296786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A96DD2-DA65-660C-AA18-4F345DF84648}"/>
              </a:ext>
            </a:extLst>
          </p:cNvPr>
          <p:cNvSpPr txBox="1"/>
          <p:nvPr/>
        </p:nvSpPr>
        <p:spPr>
          <a:xfrm>
            <a:off x="8945809" y="3535316"/>
            <a:ext cx="255291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</a:rPr>
              <a:t>Schmidt (2002)</a:t>
            </a:r>
            <a:endParaRPr lang="he-IL" sz="1400" dirty="0">
              <a:latin typeface="Times New Roman" panose="02020603050405020304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50F964D-8A45-0B2B-8730-A2A2AD6CA3C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998" b="10851"/>
          <a:stretch/>
        </p:blipFill>
        <p:spPr>
          <a:xfrm>
            <a:off x="4175043" y="646331"/>
            <a:ext cx="3942378" cy="252912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49C64EF-9DB1-F939-C3DF-BA16BD465223}"/>
              </a:ext>
            </a:extLst>
          </p:cNvPr>
          <p:cNvSpPr txBox="1"/>
          <p:nvPr/>
        </p:nvSpPr>
        <p:spPr>
          <a:xfrm>
            <a:off x="4819543" y="640614"/>
            <a:ext cx="255291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Cressman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et al. (2007)</a:t>
            </a:r>
            <a:endParaRPr lang="he-IL" sz="1400" b="1" dirty="0">
              <a:solidFill>
                <a:srgbClr val="FF0000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D78AB5A-E3AA-F4B5-1652-116D0032E4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283521" y="3015943"/>
            <a:ext cx="3812515" cy="234377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AC8F4DC-45B2-F5EA-8911-E0D81E4BE514}"/>
              </a:ext>
            </a:extLst>
          </p:cNvPr>
          <p:cNvSpPr txBox="1"/>
          <p:nvPr/>
        </p:nvSpPr>
        <p:spPr>
          <a:xfrm>
            <a:off x="-4224409" y="5131616"/>
            <a:ext cx="255291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Xiao &amp; Yamauchi (2017)</a:t>
            </a:r>
            <a:endParaRPr lang="he-IL" sz="1400" b="1" dirty="0">
              <a:solidFill>
                <a:srgbClr val="FF0000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39FEFC1-8939-506B-A887-8F8DC3AE10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30283" y="1630446"/>
            <a:ext cx="2163462" cy="13420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30D1F1-F90F-557B-B3DA-4CE0433BA32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1790"/>
          <a:stretch/>
        </p:blipFill>
        <p:spPr>
          <a:xfrm>
            <a:off x="8461829" y="1095829"/>
            <a:ext cx="3718749" cy="21560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F8EF2F-82AB-557F-5553-254ADD07C9A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68168" y="263628"/>
            <a:ext cx="2281150" cy="13887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5A04C4-86DD-1174-8848-FADD678081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88643" y="1487232"/>
            <a:ext cx="2222482" cy="13887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9E2EDC-E8D7-0846-5D5D-F95C5F2B02C3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Motion Tracking’s Sensitivity to Unconscious Effects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A926FA-6358-7FCD-8E7D-FF9237DE1D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075586" y="630944"/>
            <a:ext cx="2302447" cy="15133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D4B9C1-80C0-009C-B43A-309111292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655108" y="857949"/>
            <a:ext cx="1950009" cy="15651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9C0B3E-BC1C-748D-00F5-BC7B090D630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699083" y="881765"/>
            <a:ext cx="1484276" cy="154132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04761A1-214A-EACE-3403-A104AEDC1B6F}"/>
              </a:ext>
            </a:extLst>
          </p:cNvPr>
          <p:cNvSpPr txBox="1"/>
          <p:nvPr/>
        </p:nvSpPr>
        <p:spPr>
          <a:xfrm>
            <a:off x="9044746" y="840540"/>
            <a:ext cx="255291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Xiao &amp; Yamauchi (2015)</a:t>
            </a:r>
            <a:endParaRPr lang="he-IL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252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7C11F7-C928-01D6-CE7D-14624A166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7534" y="1016489"/>
            <a:ext cx="1832300" cy="1984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DA74DF-FBB6-0142-4158-BE3AC1391C77}"/>
              </a:ext>
            </a:extLst>
          </p:cNvPr>
          <p:cNvSpPr txBox="1"/>
          <p:nvPr/>
        </p:nvSpPr>
        <p:spPr>
          <a:xfrm>
            <a:off x="9436451" y="3085032"/>
            <a:ext cx="301290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Grasping with the eyes – hard to understand graph</a:t>
            </a:r>
            <a:endParaRPr lang="he-IL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AD0DA4-2997-B237-2B7E-54AED5F67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26" y="4197893"/>
            <a:ext cx="2012124" cy="18877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7DDC3F-FB92-8F7B-7992-042BB70A6965}"/>
              </a:ext>
            </a:extLst>
          </p:cNvPr>
          <p:cNvSpPr txBox="1"/>
          <p:nvPr/>
        </p:nvSpPr>
        <p:spPr>
          <a:xfrm>
            <a:off x="-176612" y="6136767"/>
            <a:ext cx="2773056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Flexibility of non consciously – shows priming nicely</a:t>
            </a:r>
            <a:endParaRPr lang="he-IL" b="1" dirty="0">
              <a:solidFill>
                <a:srgbClr val="FF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B8F1EE-401E-1689-FCAA-44289A3CF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979" y="1133494"/>
            <a:ext cx="1950009" cy="15651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D14716-3353-3CCC-BB87-32E68689F260}"/>
              </a:ext>
            </a:extLst>
          </p:cNvPr>
          <p:cNvSpPr txBox="1"/>
          <p:nvPr/>
        </p:nvSpPr>
        <p:spPr>
          <a:xfrm>
            <a:off x="-126717" y="2828835"/>
            <a:ext cx="342014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Friedman &amp;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Finkbeiner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(2010)</a:t>
            </a:r>
            <a:endParaRPr lang="en-US" b="1" dirty="0">
              <a:solidFill>
                <a:srgbClr val="FF0000"/>
              </a:solidFill>
            </a:endParaRP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Temporal dynamics of masked – hard to understand congruency effect from graph.</a:t>
            </a:r>
            <a:endParaRPr lang="he-IL" b="1" dirty="0">
              <a:solidFill>
                <a:srgbClr val="FF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5E2CD0-55EA-097E-6C7D-A2B85D6F68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1442" y="4488324"/>
            <a:ext cx="2412884" cy="17166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C861961-C99A-33EE-103B-6B3760D438AE}"/>
              </a:ext>
            </a:extLst>
          </p:cNvPr>
          <p:cNvSpPr txBox="1"/>
          <p:nvPr/>
        </p:nvSpPr>
        <p:spPr>
          <a:xfrm>
            <a:off x="2397272" y="6739200"/>
            <a:ext cx="332144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Engaging the motor system – shows priming nicely</a:t>
            </a:r>
            <a:endParaRPr lang="he-IL" b="1" dirty="0">
              <a:solidFill>
                <a:srgbClr val="FF00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6B76FEE-BD34-0857-F1DB-A9014106AA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1598" y="4479375"/>
            <a:ext cx="3079736" cy="220865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A96DD2-DA65-660C-AA18-4F345DF84648}"/>
              </a:ext>
            </a:extLst>
          </p:cNvPr>
          <p:cNvSpPr txBox="1"/>
          <p:nvPr/>
        </p:nvSpPr>
        <p:spPr>
          <a:xfrm>
            <a:off x="8860745" y="6793139"/>
            <a:ext cx="3321442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 finger in flight – Shows congruency, but masking was inefficient.</a:t>
            </a:r>
            <a:endParaRPr lang="he-IL" b="1" dirty="0">
              <a:solidFill>
                <a:srgbClr val="FF0000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50F964D-8A45-0B2B-8730-A2A2AD6CA3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2505" y="1016489"/>
            <a:ext cx="2323276" cy="185954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49C64EF-9DB1-F939-C3DF-BA16BD465223}"/>
              </a:ext>
            </a:extLst>
          </p:cNvPr>
          <p:cNvSpPr txBox="1"/>
          <p:nvPr/>
        </p:nvSpPr>
        <p:spPr>
          <a:xfrm>
            <a:off x="3293422" y="2898375"/>
            <a:ext cx="332144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On-line control </a:t>
            </a:r>
            <a:r>
              <a:rPr lang="en-US" b="1" dirty="0" err="1">
                <a:solidFill>
                  <a:srgbClr val="FF0000"/>
                </a:solidFill>
              </a:rPr>
              <a:t>fo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poiting</a:t>
            </a:r>
            <a:r>
              <a:rPr lang="en-US" b="1" dirty="0">
                <a:solidFill>
                  <a:srgbClr val="FF0000"/>
                </a:solidFill>
              </a:rPr>
              <a:t> – shows congruency effect.</a:t>
            </a:r>
            <a:endParaRPr lang="he-IL" b="1" dirty="0">
              <a:solidFill>
                <a:srgbClr val="FF0000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D78AB5A-E3AA-F4B5-1652-116D0032E4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0027" y="4792804"/>
            <a:ext cx="2994980" cy="184119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AC8F4DC-45B2-F5EA-8911-E0D81E4BE514}"/>
              </a:ext>
            </a:extLst>
          </p:cNvPr>
          <p:cNvSpPr txBox="1"/>
          <p:nvPr/>
        </p:nvSpPr>
        <p:spPr>
          <a:xfrm>
            <a:off x="5424874" y="6633996"/>
            <a:ext cx="332144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 role of attention – shows congruency cued vs un-cued.</a:t>
            </a:r>
            <a:endParaRPr lang="he-IL" b="1" dirty="0">
              <a:solidFill>
                <a:srgbClr val="FF0000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39FEFC1-8939-506B-A887-8F8DC3AE10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30283" y="1630446"/>
            <a:ext cx="2163462" cy="134207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04761A1-214A-EACE-3403-A104AEDC1B6F}"/>
              </a:ext>
            </a:extLst>
          </p:cNvPr>
          <p:cNvSpPr txBox="1"/>
          <p:nvPr/>
        </p:nvSpPr>
        <p:spPr>
          <a:xfrm>
            <a:off x="6508840" y="2909714"/>
            <a:ext cx="3321442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Subliminal semantic priming in near – shows priming effect. TD = trajectory distance</a:t>
            </a:r>
            <a:endParaRPr lang="he-IL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30D1F1-F90F-557B-B3DA-4CE0433BA3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2116" y="1288748"/>
            <a:ext cx="2302447" cy="15133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F8EF2F-82AB-557F-5553-254ADD07C9A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68168" y="263628"/>
            <a:ext cx="2281150" cy="13887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5A04C4-86DD-1174-8848-FADD678081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88643" y="1487232"/>
            <a:ext cx="2222482" cy="13887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9E2EDC-E8D7-0846-5D5D-F95C5F2B02C3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Motion Tracking’s Sensitivity to Unconscious Effects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A926FA-6358-7FCD-8E7D-FF9237DE1D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075586" y="630944"/>
            <a:ext cx="2302447" cy="15133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D4B9C1-80C0-009C-B43A-309111292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655108" y="857949"/>
            <a:ext cx="1950009" cy="15651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9C0B3E-BC1C-748D-00F5-BC7B090D630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699083" y="881765"/>
            <a:ext cx="1484276" cy="154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13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Xiao et al (2015)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5BE1DDC-5ED0-4562-B0F9-B05204828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972" y="5445656"/>
            <a:ext cx="2225411" cy="91873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4939031-688E-1596-32F4-121A86961364}"/>
              </a:ext>
            </a:extLst>
          </p:cNvPr>
          <p:cNvGrpSpPr/>
          <p:nvPr/>
        </p:nvGrpSpPr>
        <p:grpSpPr>
          <a:xfrm>
            <a:off x="361648" y="983912"/>
            <a:ext cx="5184673" cy="3873896"/>
            <a:chOff x="3465281" y="818265"/>
            <a:chExt cx="5184673" cy="387389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E2A9CD2-86B3-E8E0-CFD1-63B958AED1B2}"/>
                </a:ext>
              </a:extLst>
            </p:cNvPr>
            <p:cNvGrpSpPr/>
            <p:nvPr/>
          </p:nvGrpSpPr>
          <p:grpSpPr>
            <a:xfrm>
              <a:off x="3465281" y="1583126"/>
              <a:ext cx="2446686" cy="3109035"/>
              <a:chOff x="1432503" y="2625722"/>
              <a:chExt cx="2569404" cy="3019583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C5A7B210-4B3A-A0D8-6978-4481352F70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2503" y="2625722"/>
                <a:ext cx="2569404" cy="301958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F9B471-1BD4-4E47-E485-EC14A6132BC8}"/>
                  </a:ext>
                </a:extLst>
              </p:cNvPr>
              <p:cNvSpPr txBox="1"/>
              <p:nvPr/>
            </p:nvSpPr>
            <p:spPr>
              <a:xfrm rot="3001931">
                <a:off x="1981896" y="4030919"/>
                <a:ext cx="1190931" cy="28028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b="1" dirty="0"/>
                  <a:t>Time</a:t>
                </a:r>
                <a:endParaRPr lang="he-IL" b="1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89900AB-7F1E-7C42-F51B-955980B83CDC}"/>
                </a:ext>
              </a:extLst>
            </p:cNvPr>
            <p:cNvGrpSpPr/>
            <p:nvPr/>
          </p:nvGrpSpPr>
          <p:grpSpPr>
            <a:xfrm>
              <a:off x="3962057" y="818265"/>
              <a:ext cx="2290619" cy="1182255"/>
              <a:chOff x="1487053" y="2456872"/>
              <a:chExt cx="2290619" cy="1182255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54B4E430-2766-4183-BF7E-FC974BAFC47A}"/>
                  </a:ext>
                </a:extLst>
              </p:cNvPr>
              <p:cNvSpPr/>
              <p:nvPr/>
            </p:nvSpPr>
            <p:spPr>
              <a:xfrm>
                <a:off x="1487053" y="2456872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79007DB-4D22-F5EB-256D-92B1334B01F5}"/>
                  </a:ext>
                </a:extLst>
              </p:cNvPr>
              <p:cNvSpPr/>
              <p:nvPr/>
            </p:nvSpPr>
            <p:spPr>
              <a:xfrm>
                <a:off x="1959700" y="285591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3EAA403-0D61-16BE-4218-A6FB519ADD4E}"/>
                  </a:ext>
                </a:extLst>
              </p:cNvPr>
              <p:cNvSpPr/>
              <p:nvPr/>
            </p:nvSpPr>
            <p:spPr>
              <a:xfrm>
                <a:off x="2296250" y="29519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5E532A-642F-FA78-0049-275406B46F39}"/>
                  </a:ext>
                </a:extLst>
              </p:cNvPr>
              <p:cNvSpPr/>
              <p:nvPr/>
            </p:nvSpPr>
            <p:spPr>
              <a:xfrm>
                <a:off x="2604367" y="281860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C1EBF4B-DB42-B42F-FA52-E5E9FFBEA884}"/>
                  </a:ext>
                </a:extLst>
              </p:cNvPr>
              <p:cNvSpPr/>
              <p:nvPr/>
            </p:nvSpPr>
            <p:spPr>
              <a:xfrm>
                <a:off x="2546352" y="29773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5802A51-FAB2-4F34-10A6-722A6D348557}"/>
                  </a:ext>
                </a:extLst>
              </p:cNvPr>
              <p:cNvSpPr/>
              <p:nvPr/>
            </p:nvSpPr>
            <p:spPr>
              <a:xfrm>
                <a:off x="2903975" y="3047999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DE0BB76-2DC0-F0FA-DB4E-8D94A1EE7ACA}"/>
                  </a:ext>
                </a:extLst>
              </p:cNvPr>
              <p:cNvSpPr/>
              <p:nvPr/>
            </p:nvSpPr>
            <p:spPr>
              <a:xfrm>
                <a:off x="2960985" y="283130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45DE8A1-C899-93AC-9476-50325C4DF055}"/>
                  </a:ext>
                </a:extLst>
              </p:cNvPr>
              <p:cNvSpPr/>
              <p:nvPr/>
            </p:nvSpPr>
            <p:spPr>
              <a:xfrm>
                <a:off x="1991746" y="314404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B6A25D2-B1A9-441D-9DF5-CC72F66F38E3}"/>
                  </a:ext>
                </a:extLst>
              </p:cNvPr>
              <p:cNvSpPr/>
              <p:nvPr/>
            </p:nvSpPr>
            <p:spPr>
              <a:xfrm>
                <a:off x="2414314" y="3132822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B027339-397E-CE4D-01EF-B8968C26D313}"/>
                  </a:ext>
                </a:extLst>
              </p:cNvPr>
              <p:cNvSpPr/>
              <p:nvPr/>
            </p:nvSpPr>
            <p:spPr>
              <a:xfrm rot="2700000">
                <a:off x="2354265" y="2796488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48DE58D-22DE-1E03-A690-06173B24B4E6}"/>
                  </a:ext>
                </a:extLst>
              </p:cNvPr>
              <p:cNvSpPr/>
              <p:nvPr/>
            </p:nvSpPr>
            <p:spPr>
              <a:xfrm rot="2700000">
                <a:off x="2773043" y="293171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F30EC7B-6926-4BE1-5C49-28F8BA8E3CB6}"/>
                  </a:ext>
                </a:extLst>
              </p:cNvPr>
              <p:cNvSpPr/>
              <p:nvPr/>
            </p:nvSpPr>
            <p:spPr>
              <a:xfrm>
                <a:off x="2272448" y="291445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BDD23C6-95E0-E9A8-88B2-3C0AC1E5ADBC}"/>
                  </a:ext>
                </a:extLst>
              </p:cNvPr>
              <p:cNvSpPr/>
              <p:nvPr/>
            </p:nvSpPr>
            <p:spPr>
              <a:xfrm rot="2700000">
                <a:off x="2084506" y="301486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95F015F-F312-C1A0-8292-DFB768E5488D}"/>
                  </a:ext>
                </a:extLst>
              </p:cNvPr>
              <p:cNvSpPr/>
              <p:nvPr/>
            </p:nvSpPr>
            <p:spPr>
              <a:xfrm rot="2700000">
                <a:off x="2554040" y="309632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98964D3-2722-1153-4308-11659693D5AB}"/>
                  </a:ext>
                </a:extLst>
              </p:cNvPr>
              <p:cNvSpPr/>
              <p:nvPr/>
            </p:nvSpPr>
            <p:spPr>
              <a:xfrm rot="2700000">
                <a:off x="2972818" y="298797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FD3862B-2AA1-3B4D-8F49-8C118D052C16}"/>
                  </a:ext>
                </a:extLst>
              </p:cNvPr>
              <p:cNvSpPr/>
              <p:nvPr/>
            </p:nvSpPr>
            <p:spPr>
              <a:xfrm rot="2700000">
                <a:off x="2262148" y="305148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D4CBABB-0572-9C7B-E170-81B9432031E4}"/>
                  </a:ext>
                </a:extLst>
              </p:cNvPr>
              <p:cNvSpPr/>
              <p:nvPr/>
            </p:nvSpPr>
            <p:spPr>
              <a:xfrm rot="2700000">
                <a:off x="2612344" y="290105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F91C5BC-6FA9-DB07-8F14-C59A4835F46C}"/>
                  </a:ext>
                </a:extLst>
              </p:cNvPr>
              <p:cNvSpPr/>
              <p:nvPr/>
            </p:nvSpPr>
            <p:spPr>
              <a:xfrm rot="2700000">
                <a:off x="2742495" y="307766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4A71F864-D98A-59B4-EA7D-5770EC42A51A}"/>
                </a:ext>
              </a:extLst>
            </p:cNvPr>
            <p:cNvSpPr/>
            <p:nvPr/>
          </p:nvSpPr>
          <p:spPr>
            <a:xfrm>
              <a:off x="4497731" y="140964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98E72E7-D57D-2714-B0C6-AD29990566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159"/>
            <a:stretch/>
          </p:blipFill>
          <p:spPr>
            <a:xfrm>
              <a:off x="5341465" y="1633678"/>
              <a:ext cx="543261" cy="550912"/>
            </a:xfrm>
            <a:prstGeom prst="rect">
              <a:avLst/>
            </a:prstGeom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5BDA149-8ADB-25D3-F099-07F935571A96}"/>
                </a:ext>
              </a:extLst>
            </p:cNvPr>
            <p:cNvGrpSpPr/>
            <p:nvPr/>
          </p:nvGrpSpPr>
          <p:grpSpPr>
            <a:xfrm>
              <a:off x="5026233" y="2071812"/>
              <a:ext cx="2290619" cy="1182255"/>
              <a:chOff x="1487053" y="2456872"/>
              <a:chExt cx="2290619" cy="1182255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58A80ED6-DC2D-6EA8-E822-A43F1638A104}"/>
                  </a:ext>
                </a:extLst>
              </p:cNvPr>
              <p:cNvSpPr/>
              <p:nvPr/>
            </p:nvSpPr>
            <p:spPr>
              <a:xfrm>
                <a:off x="1487053" y="2456872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C622047-22E5-4469-FC92-C721F3DD8B19}"/>
                  </a:ext>
                </a:extLst>
              </p:cNvPr>
              <p:cNvSpPr/>
              <p:nvPr/>
            </p:nvSpPr>
            <p:spPr>
              <a:xfrm>
                <a:off x="1959700" y="285591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B8510FB-AC50-1DA7-B666-8EA7B5380E56}"/>
                  </a:ext>
                </a:extLst>
              </p:cNvPr>
              <p:cNvSpPr/>
              <p:nvPr/>
            </p:nvSpPr>
            <p:spPr>
              <a:xfrm>
                <a:off x="2296250" y="29519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7393D68-9964-93A0-0408-3172B087ABCE}"/>
                  </a:ext>
                </a:extLst>
              </p:cNvPr>
              <p:cNvSpPr/>
              <p:nvPr/>
            </p:nvSpPr>
            <p:spPr>
              <a:xfrm>
                <a:off x="2604367" y="281860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9821223-09E9-9A7D-9435-ACF5349ADCF9}"/>
                  </a:ext>
                </a:extLst>
              </p:cNvPr>
              <p:cNvSpPr/>
              <p:nvPr/>
            </p:nvSpPr>
            <p:spPr>
              <a:xfrm>
                <a:off x="2546352" y="29773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8FF5DF3-B3A9-998D-10C8-8547AF626E0A}"/>
                  </a:ext>
                </a:extLst>
              </p:cNvPr>
              <p:cNvSpPr/>
              <p:nvPr/>
            </p:nvSpPr>
            <p:spPr>
              <a:xfrm>
                <a:off x="2903975" y="3047999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497F913-8A79-4F89-10F3-20AA25D0AAC6}"/>
                  </a:ext>
                </a:extLst>
              </p:cNvPr>
              <p:cNvSpPr/>
              <p:nvPr/>
            </p:nvSpPr>
            <p:spPr>
              <a:xfrm>
                <a:off x="2960985" y="283130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B9D6D11-7216-1749-40CA-E11C92486913}"/>
                  </a:ext>
                </a:extLst>
              </p:cNvPr>
              <p:cNvSpPr/>
              <p:nvPr/>
            </p:nvSpPr>
            <p:spPr>
              <a:xfrm>
                <a:off x="1991746" y="314404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0446A0B-629C-076D-549C-2220F2BA0F56}"/>
                  </a:ext>
                </a:extLst>
              </p:cNvPr>
              <p:cNvSpPr/>
              <p:nvPr/>
            </p:nvSpPr>
            <p:spPr>
              <a:xfrm>
                <a:off x="2414314" y="3132822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928F32C-1151-BB0A-EDEC-5F7460877F65}"/>
                  </a:ext>
                </a:extLst>
              </p:cNvPr>
              <p:cNvSpPr/>
              <p:nvPr/>
            </p:nvSpPr>
            <p:spPr>
              <a:xfrm rot="2700000">
                <a:off x="2354265" y="2796488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757B799-31B7-235D-D3D0-9DA65EFDA7FF}"/>
                  </a:ext>
                </a:extLst>
              </p:cNvPr>
              <p:cNvSpPr/>
              <p:nvPr/>
            </p:nvSpPr>
            <p:spPr>
              <a:xfrm rot="2700000">
                <a:off x="2773043" y="293171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AA05CA3-D18C-18DF-9CDE-8EE234B23131}"/>
                  </a:ext>
                </a:extLst>
              </p:cNvPr>
              <p:cNvSpPr/>
              <p:nvPr/>
            </p:nvSpPr>
            <p:spPr>
              <a:xfrm>
                <a:off x="2272448" y="291445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05235E-84E6-38CA-C21A-BDB3880FA11C}"/>
                  </a:ext>
                </a:extLst>
              </p:cNvPr>
              <p:cNvSpPr/>
              <p:nvPr/>
            </p:nvSpPr>
            <p:spPr>
              <a:xfrm rot="2700000">
                <a:off x="2084506" y="301486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4DFDEFA3-0A80-7970-992D-36F6933395A4}"/>
                  </a:ext>
                </a:extLst>
              </p:cNvPr>
              <p:cNvSpPr/>
              <p:nvPr/>
            </p:nvSpPr>
            <p:spPr>
              <a:xfrm rot="2700000">
                <a:off x="2554040" y="309632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A1549FC-F477-1655-E03C-68002D520ADB}"/>
                  </a:ext>
                </a:extLst>
              </p:cNvPr>
              <p:cNvSpPr/>
              <p:nvPr/>
            </p:nvSpPr>
            <p:spPr>
              <a:xfrm rot="2700000">
                <a:off x="2972818" y="298797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07B3375-257F-015E-D42C-468A77EEF3CB}"/>
                  </a:ext>
                </a:extLst>
              </p:cNvPr>
              <p:cNvSpPr/>
              <p:nvPr/>
            </p:nvSpPr>
            <p:spPr>
              <a:xfrm rot="2700000">
                <a:off x="2262148" y="305148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673D6DD-E3CA-B95A-5EB5-2524F3F60FE9}"/>
                  </a:ext>
                </a:extLst>
              </p:cNvPr>
              <p:cNvSpPr/>
              <p:nvPr/>
            </p:nvSpPr>
            <p:spPr>
              <a:xfrm rot="2700000">
                <a:off x="2612344" y="290105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60092B7-12AA-5E76-4883-87C614DB1707}"/>
                  </a:ext>
                </a:extLst>
              </p:cNvPr>
              <p:cNvSpPr/>
              <p:nvPr/>
            </p:nvSpPr>
            <p:spPr>
              <a:xfrm rot="2700000">
                <a:off x="2742495" y="307766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B0A63D7-DBBF-8951-ACC8-AF8FCBFE62A9}"/>
                </a:ext>
              </a:extLst>
            </p:cNvPr>
            <p:cNvGrpSpPr/>
            <p:nvPr/>
          </p:nvGrpSpPr>
          <p:grpSpPr>
            <a:xfrm>
              <a:off x="5482494" y="2721876"/>
              <a:ext cx="2706872" cy="1182255"/>
              <a:chOff x="6659568" y="3364618"/>
              <a:chExt cx="2706872" cy="1182255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DB2DD08E-C191-1F68-AC81-0A3485BC2409}"/>
                  </a:ext>
                </a:extLst>
              </p:cNvPr>
              <p:cNvSpPr/>
              <p:nvPr/>
            </p:nvSpPr>
            <p:spPr>
              <a:xfrm>
                <a:off x="6770181" y="3364618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28FB262-9213-3257-946A-3540DC7140CB}"/>
                  </a:ext>
                </a:extLst>
              </p:cNvPr>
              <p:cNvSpPr txBox="1"/>
              <p:nvPr/>
            </p:nvSpPr>
            <p:spPr>
              <a:xfrm>
                <a:off x="6659568" y="3372541"/>
                <a:ext cx="2706872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endParaRPr lang="he-IL" sz="1400" dirty="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567D8E3-5AC4-CDD9-99C6-8756593D9252}"/>
                  </a:ext>
                </a:extLst>
              </p:cNvPr>
              <p:cNvSpPr txBox="1"/>
              <p:nvPr/>
            </p:nvSpPr>
            <p:spPr>
              <a:xfrm>
                <a:off x="6931822" y="3634391"/>
                <a:ext cx="1976582" cy="5232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800" dirty="0"/>
                  <a:t>3 \ 3       </a:t>
                </a:r>
                <a:endParaRPr lang="he-IL" sz="2800" dirty="0"/>
              </a:p>
            </p:txBody>
          </p: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2CF6E9A2-A3B9-E095-FC15-25D53ECFDFF0}"/>
                </a:ext>
              </a:extLst>
            </p:cNvPr>
            <p:cNvGrpSpPr/>
            <p:nvPr/>
          </p:nvGrpSpPr>
          <p:grpSpPr>
            <a:xfrm>
              <a:off x="5943082" y="3423921"/>
              <a:ext cx="2706872" cy="1182255"/>
              <a:chOff x="6659568" y="3364618"/>
              <a:chExt cx="2706872" cy="1182255"/>
            </a:xfrm>
          </p:grpSpPr>
          <p:sp>
            <p:nvSpPr>
              <p:cNvPr id="1025" name="Rectangle: Rounded Corners 1024">
                <a:extLst>
                  <a:ext uri="{FF2B5EF4-FFF2-40B4-BE49-F238E27FC236}">
                    <a16:creationId xmlns:a16="http://schemas.microsoft.com/office/drawing/2014/main" id="{7BBB160A-CF54-268B-C4C5-962D95A25BCA}"/>
                  </a:ext>
                </a:extLst>
              </p:cNvPr>
              <p:cNvSpPr/>
              <p:nvPr/>
            </p:nvSpPr>
            <p:spPr>
              <a:xfrm>
                <a:off x="6770181" y="3364618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26" name="TextBox 1025">
                <a:extLst>
                  <a:ext uri="{FF2B5EF4-FFF2-40B4-BE49-F238E27FC236}">
                    <a16:creationId xmlns:a16="http://schemas.microsoft.com/office/drawing/2014/main" id="{367C00F0-BEFD-E5AF-F044-C92EE82032A2}"/>
                  </a:ext>
                </a:extLst>
              </p:cNvPr>
              <p:cNvSpPr txBox="1"/>
              <p:nvPr/>
            </p:nvSpPr>
            <p:spPr>
              <a:xfrm>
                <a:off x="6659568" y="3372541"/>
                <a:ext cx="2706872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endParaRPr lang="he-IL" sz="1400" dirty="0"/>
              </a:p>
            </p:txBody>
          </p:sp>
          <p:sp>
            <p:nvSpPr>
              <p:cNvPr id="1027" name="TextBox 1026">
                <a:extLst>
                  <a:ext uri="{FF2B5EF4-FFF2-40B4-BE49-F238E27FC236}">
                    <a16:creationId xmlns:a16="http://schemas.microsoft.com/office/drawing/2014/main" id="{E537D034-B9A1-9801-8BC0-542CC7B4779D}"/>
                  </a:ext>
                </a:extLst>
              </p:cNvPr>
              <p:cNvSpPr txBox="1"/>
              <p:nvPr/>
            </p:nvSpPr>
            <p:spPr>
              <a:xfrm>
                <a:off x="6779426" y="3718003"/>
                <a:ext cx="2281374" cy="43088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200" dirty="0"/>
                  <a:t>Same / Different</a:t>
                </a:r>
                <a:endParaRPr lang="he-IL" sz="2200" dirty="0"/>
              </a:p>
            </p:txBody>
          </p:sp>
        </p:grp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510DF8-8B4F-F54C-C7D2-9B4EAE8A9100}"/>
              </a:ext>
            </a:extLst>
          </p:cNvPr>
          <p:cNvGrpSpPr/>
          <p:nvPr/>
        </p:nvGrpSpPr>
        <p:grpSpPr>
          <a:xfrm>
            <a:off x="8285528" y="5356091"/>
            <a:ext cx="3103690" cy="1097865"/>
            <a:chOff x="7574375" y="974855"/>
            <a:chExt cx="3103690" cy="1097865"/>
          </a:xfrm>
        </p:grpSpPr>
        <p:sp>
          <p:nvSpPr>
            <p:cNvPr id="1029" name="Arrow: Down 1028">
              <a:extLst>
                <a:ext uri="{FF2B5EF4-FFF2-40B4-BE49-F238E27FC236}">
                  <a16:creationId xmlns:a16="http://schemas.microsoft.com/office/drawing/2014/main" id="{FAECD835-4F88-2FD6-4F10-46937E9989A7}"/>
                </a:ext>
              </a:extLst>
            </p:cNvPr>
            <p:cNvSpPr/>
            <p:nvPr/>
          </p:nvSpPr>
          <p:spPr>
            <a:xfrm rot="16200000">
              <a:off x="9977115" y="1116815"/>
              <a:ext cx="368096" cy="103380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2050" name="Picture 2" descr="Hand with Computer Mouse Vector Stock Vector - Illustration of click,  internet: 83728483">
              <a:extLst>
                <a:ext uri="{FF2B5EF4-FFF2-40B4-BE49-F238E27FC236}">
                  <a16:creationId xmlns:a16="http://schemas.microsoft.com/office/drawing/2014/main" id="{45A3508D-65C0-BA23-A38B-9F259B50BE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761" b="89841" l="7875" r="90875">
                          <a14:foregroundMark x1="9500" y1="62948" x2="7875" y2="58167"/>
                          <a14:foregroundMark x1="8875" y1="57371" x2="15125" y2="47809"/>
                          <a14:foregroundMark x1="10750" y1="49602" x2="13125" y2="47410"/>
                          <a14:foregroundMark x1="13500" y1="46813" x2="18750" y2="43426"/>
                          <a14:foregroundMark x1="11250" y1="57171" x2="36250" y2="46614"/>
                          <a14:foregroundMark x1="36250" y1="46614" x2="48750" y2="52590"/>
                          <a14:foregroundMark x1="89875" y1="72908" x2="90875" y2="59960"/>
                          <a14:foregroundMark x1="90875" y1="59960" x2="90875" y2="589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88" b="13577"/>
            <a:stretch/>
          </p:blipFill>
          <p:spPr bwMode="auto">
            <a:xfrm flipH="1">
              <a:off x="7574375" y="974855"/>
              <a:ext cx="2425433" cy="1097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31B2F2F-B981-F9EC-432D-ED5B0C364DBF}"/>
              </a:ext>
            </a:extLst>
          </p:cNvPr>
          <p:cNvGrpSpPr/>
          <p:nvPr/>
        </p:nvGrpSpPr>
        <p:grpSpPr>
          <a:xfrm>
            <a:off x="5855234" y="5550055"/>
            <a:ext cx="434940" cy="819381"/>
            <a:chOff x="1234072" y="1784007"/>
            <a:chExt cx="434940" cy="819381"/>
          </a:xfrm>
        </p:grpSpPr>
        <p:cxnSp>
          <p:nvCxnSpPr>
            <p:cNvPr id="1034" name="Straight Connector 1033">
              <a:extLst>
                <a:ext uri="{FF2B5EF4-FFF2-40B4-BE49-F238E27FC236}">
                  <a16:creationId xmlns:a16="http://schemas.microsoft.com/office/drawing/2014/main" id="{58B0CECE-4886-E29B-87A8-7FCF884F818B}"/>
                </a:ext>
              </a:extLst>
            </p:cNvPr>
            <p:cNvCxnSpPr/>
            <p:nvPr/>
          </p:nvCxnSpPr>
          <p:spPr>
            <a:xfrm flipV="1">
              <a:off x="1235987" y="1784007"/>
              <a:ext cx="433025" cy="433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Straight Connector 1034">
              <a:extLst>
                <a:ext uri="{FF2B5EF4-FFF2-40B4-BE49-F238E27FC236}">
                  <a16:creationId xmlns:a16="http://schemas.microsoft.com/office/drawing/2014/main" id="{F3DAB15B-1FC0-B05B-18B6-B4D2C541FB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34072" y="2170363"/>
              <a:ext cx="433025" cy="433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7" name="TextBox 1036">
            <a:extLst>
              <a:ext uri="{FF2B5EF4-FFF2-40B4-BE49-F238E27FC236}">
                <a16:creationId xmlns:a16="http://schemas.microsoft.com/office/drawing/2014/main" id="{ED32EB31-D2D8-1BEB-002A-3E779FB8E57B}"/>
              </a:ext>
            </a:extLst>
          </p:cNvPr>
          <p:cNvSpPr txBox="1"/>
          <p:nvPr/>
        </p:nvSpPr>
        <p:spPr>
          <a:xfrm>
            <a:off x="5459235" y="5553071"/>
            <a:ext cx="120741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800" b="1" dirty="0"/>
              <a:t>VS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BC55D3C-4F2F-CD20-318D-A0722BB9C2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69357" y="2092408"/>
            <a:ext cx="5413432" cy="1160219"/>
          </a:xfrm>
          <a:prstGeom prst="rect">
            <a:avLst/>
          </a:prstGeom>
        </p:spPr>
      </p:pic>
      <p:pic>
        <p:nvPicPr>
          <p:cNvPr id="1038" name="Picture 1037">
            <a:extLst>
              <a:ext uri="{FF2B5EF4-FFF2-40B4-BE49-F238E27FC236}">
                <a16:creationId xmlns:a16="http://schemas.microsoft.com/office/drawing/2014/main" id="{33D7EC6C-9360-A08C-856E-DB64BC1C00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0020" y="1328274"/>
            <a:ext cx="6095999" cy="275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3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-65985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Xiao et al (2015), Limitations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7D5FE5-98CF-72B0-607E-AD80D996C835}"/>
              </a:ext>
            </a:extLst>
          </p:cNvPr>
          <p:cNvSpPr txBox="1"/>
          <p:nvPr/>
        </p:nvSpPr>
        <p:spPr>
          <a:xfrm>
            <a:off x="277091" y="1779821"/>
            <a:ext cx="7291718" cy="35394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Limited awareness measure:</a:t>
            </a:r>
          </a:p>
          <a:p>
            <a:endParaRPr lang="en-US" sz="2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Low number of awareness assessment trials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Awareness assessment on separate block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Correlation underestimates awareness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Malejka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(2021)</a:t>
            </a:r>
          </a:p>
          <a:p>
            <a:pPr lvl="1"/>
            <a:endParaRPr lang="en-US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d’ &gt; 0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882214-B64F-4B64-C4ED-9EF76007C96B}"/>
              </a:ext>
            </a:extLst>
          </p:cNvPr>
          <p:cNvGrpSpPr/>
          <p:nvPr/>
        </p:nvGrpSpPr>
        <p:grpSpPr>
          <a:xfrm>
            <a:off x="7635973" y="692677"/>
            <a:ext cx="3851178" cy="6186150"/>
            <a:chOff x="7635973" y="692677"/>
            <a:chExt cx="3851178" cy="618615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2B1D681-8F31-DE8D-5B8E-3316FD690E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383" r="297" b="8713"/>
            <a:stretch/>
          </p:blipFill>
          <p:spPr>
            <a:xfrm>
              <a:off x="8670131" y="692677"/>
              <a:ext cx="2817020" cy="272799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8FA3FF1-595B-64D0-CADF-EBEC2F3478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542" b="8520"/>
            <a:stretch/>
          </p:blipFill>
          <p:spPr>
            <a:xfrm>
              <a:off x="8670131" y="3563142"/>
              <a:ext cx="2779503" cy="265192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68B99DA-0289-CF52-DDD7-50FD81630CC5}"/>
                </a:ext>
              </a:extLst>
            </p:cNvPr>
            <p:cNvSpPr txBox="1"/>
            <p:nvPr/>
          </p:nvSpPr>
          <p:spPr>
            <a:xfrm>
              <a:off x="9896120" y="6417162"/>
              <a:ext cx="488054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400" dirty="0"/>
                <a:t>d’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0B926B-071F-DC89-3996-D6B640AF5BB9}"/>
                </a:ext>
              </a:extLst>
            </p:cNvPr>
            <p:cNvSpPr txBox="1"/>
            <p:nvPr/>
          </p:nvSpPr>
          <p:spPr>
            <a:xfrm>
              <a:off x="8960041" y="6158959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CA1941-A644-658D-A1AE-F8BE398D07BD}"/>
                </a:ext>
              </a:extLst>
            </p:cNvPr>
            <p:cNvSpPr txBox="1"/>
            <p:nvPr/>
          </p:nvSpPr>
          <p:spPr>
            <a:xfrm>
              <a:off x="9786811" y="6158959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0.4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C449A-DABB-CD08-0A18-00AE0F33AD8A}"/>
                </a:ext>
              </a:extLst>
            </p:cNvPr>
            <p:cNvSpPr txBox="1"/>
            <p:nvPr/>
          </p:nvSpPr>
          <p:spPr>
            <a:xfrm>
              <a:off x="10612507" y="6158959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0.8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F0A73EE-1FBE-2C42-1E09-BA117D67AFF5}"/>
                </a:ext>
              </a:extLst>
            </p:cNvPr>
            <p:cNvCxnSpPr/>
            <p:nvPr/>
          </p:nvCxnSpPr>
          <p:spPr>
            <a:xfrm>
              <a:off x="9229869" y="6208875"/>
              <a:ext cx="0" cy="8001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C759BA9-E7D9-6CDD-BF1D-4C7EBA8271A1}"/>
                </a:ext>
              </a:extLst>
            </p:cNvPr>
            <p:cNvCxnSpPr/>
            <p:nvPr/>
          </p:nvCxnSpPr>
          <p:spPr>
            <a:xfrm>
              <a:off x="10059164" y="6208875"/>
              <a:ext cx="0" cy="8001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8B6C750-D1DB-382D-A903-14AA5C23D722}"/>
                </a:ext>
              </a:extLst>
            </p:cNvPr>
            <p:cNvCxnSpPr/>
            <p:nvPr/>
          </p:nvCxnSpPr>
          <p:spPr>
            <a:xfrm>
              <a:off x="10885480" y="6208875"/>
              <a:ext cx="0" cy="8001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CA78CE-4B16-0156-AD45-1D0BC6C5AE12}"/>
                </a:ext>
              </a:extLst>
            </p:cNvPr>
            <p:cNvSpPr txBox="1"/>
            <p:nvPr/>
          </p:nvSpPr>
          <p:spPr>
            <a:xfrm rot="16200000">
              <a:off x="6554058" y="1844846"/>
              <a:ext cx="2533162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Congruency effect (AUC)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9415CD-476E-046F-3D32-087D220C674A}"/>
                </a:ext>
              </a:extLst>
            </p:cNvPr>
            <p:cNvSpPr txBox="1"/>
            <p:nvPr/>
          </p:nvSpPr>
          <p:spPr>
            <a:xfrm>
              <a:off x="8081202" y="5217205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5D0516-0B2F-8BF5-88C4-AA994800AA61}"/>
                </a:ext>
              </a:extLst>
            </p:cNvPr>
            <p:cNvSpPr txBox="1"/>
            <p:nvPr/>
          </p:nvSpPr>
          <p:spPr>
            <a:xfrm>
              <a:off x="8081202" y="4545941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200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558F90-1AF4-DA9D-175A-9E57FAD552D5}"/>
                </a:ext>
              </a:extLst>
            </p:cNvPr>
            <p:cNvSpPr txBox="1"/>
            <p:nvPr/>
          </p:nvSpPr>
          <p:spPr>
            <a:xfrm>
              <a:off x="8081202" y="3863381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400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1DEAB4-7ECA-B4C9-B807-C49E38FE9F84}"/>
                </a:ext>
              </a:extLst>
            </p:cNvPr>
            <p:cNvSpPr txBox="1"/>
            <p:nvPr/>
          </p:nvSpPr>
          <p:spPr>
            <a:xfrm>
              <a:off x="7945583" y="5845786"/>
              <a:ext cx="82041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-200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B8A20C6-2617-5240-D6A3-FF0D3A135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6077906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6406208-0270-224E-FAFC-B3AECC3E24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5398059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16245BF-4D80-7E0C-2962-B9D5E7F516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4719403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73FC6D9-0007-D933-EC1C-FDFED5E5A6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4046700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35D6EEC-E50A-9657-F4FF-5D481BF5B8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2878697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CD33231-5468-E92F-EB20-199A714C35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2061928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575EB2A-1DDF-71F7-6014-BEF93EFF36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1248731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5568910-71F7-9DF7-7CE1-4349AD435A14}"/>
                </a:ext>
              </a:extLst>
            </p:cNvPr>
            <p:cNvSpPr txBox="1"/>
            <p:nvPr/>
          </p:nvSpPr>
          <p:spPr>
            <a:xfrm>
              <a:off x="8081202" y="2678485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65A2CF0-A83D-87F0-41E7-FAC5CFF8FB97}"/>
                </a:ext>
              </a:extLst>
            </p:cNvPr>
            <p:cNvSpPr txBox="1"/>
            <p:nvPr/>
          </p:nvSpPr>
          <p:spPr>
            <a:xfrm>
              <a:off x="8011687" y="1879630"/>
              <a:ext cx="68821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2000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68E5213-E925-747F-D33C-38CDD1A7E290}"/>
                </a:ext>
              </a:extLst>
            </p:cNvPr>
            <p:cNvSpPr txBox="1"/>
            <p:nvPr/>
          </p:nvSpPr>
          <p:spPr>
            <a:xfrm>
              <a:off x="8011687" y="1050722"/>
              <a:ext cx="68821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4000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F3BD491-5282-0587-775B-7F9A6DD767BE}"/>
                </a:ext>
              </a:extLst>
            </p:cNvPr>
            <p:cNvSpPr txBox="1"/>
            <p:nvPr/>
          </p:nvSpPr>
          <p:spPr>
            <a:xfrm rot="16200000">
              <a:off x="6554058" y="4645057"/>
              <a:ext cx="2533162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Congruency effect (RT)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77A8C09-DD8D-A872-CE43-998A2B2A15F7}"/>
                </a:ext>
              </a:extLst>
            </p:cNvPr>
            <p:cNvSpPr txBox="1"/>
            <p:nvPr/>
          </p:nvSpPr>
          <p:spPr>
            <a:xfrm>
              <a:off x="8679800" y="3594544"/>
              <a:ext cx="2769834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Keyboard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48F841-CA55-05CC-F090-0A8EBC08ED2D}"/>
                </a:ext>
              </a:extLst>
            </p:cNvPr>
            <p:cNvSpPr txBox="1"/>
            <p:nvPr/>
          </p:nvSpPr>
          <p:spPr>
            <a:xfrm>
              <a:off x="8679800" y="728845"/>
              <a:ext cx="2769834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Mouse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83C0663-6EBF-5B73-E9D7-3060E2BC55E0}"/>
                </a:ext>
              </a:extLst>
            </p:cNvPr>
            <p:cNvCxnSpPr>
              <a:cxnSpLocks/>
            </p:cNvCxnSpPr>
            <p:nvPr/>
          </p:nvCxnSpPr>
          <p:spPr>
            <a:xfrm>
              <a:off x="9229869" y="3563142"/>
              <a:ext cx="0" cy="2693477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C0412D0-4869-C3AA-BDE2-8514B0C91A0E}"/>
                </a:ext>
              </a:extLst>
            </p:cNvPr>
            <p:cNvCxnSpPr>
              <a:cxnSpLocks/>
            </p:cNvCxnSpPr>
            <p:nvPr/>
          </p:nvCxnSpPr>
          <p:spPr>
            <a:xfrm>
              <a:off x="9229869" y="717557"/>
              <a:ext cx="0" cy="2693477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AE5AB6-76A7-5259-7577-031E6A9B9D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9800" y="2104975"/>
              <a:ext cx="2807351" cy="574005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5158BA-D98A-A058-E4F4-BEF449EA81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0131" y="5281999"/>
              <a:ext cx="2762673" cy="74504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967E473-3ACE-DD1A-D8C0-854922C618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62970" y="5398059"/>
              <a:ext cx="2769834" cy="0"/>
            </a:xfrm>
            <a:prstGeom prst="line">
              <a:avLst/>
            </a:prstGeom>
            <a:ln w="12700">
              <a:solidFill>
                <a:srgbClr val="757575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F5FA3F6-BF77-8780-E138-2936CFEDB0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62970" y="2878697"/>
              <a:ext cx="2769834" cy="0"/>
            </a:xfrm>
            <a:prstGeom prst="line">
              <a:avLst/>
            </a:prstGeom>
            <a:ln w="12700">
              <a:solidFill>
                <a:srgbClr val="757575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96B8CD85-8C16-658C-5DD2-5AB74D7A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6400" y="1128716"/>
            <a:ext cx="4057323" cy="222290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5177A99-C112-1ABB-BE75-B18A35AA7637}"/>
              </a:ext>
            </a:extLst>
          </p:cNvPr>
          <p:cNvSpPr txBox="1"/>
          <p:nvPr/>
        </p:nvSpPr>
        <p:spPr>
          <a:xfrm>
            <a:off x="12174182" y="3335936"/>
            <a:ext cx="3511156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 comparison of simple – advantage for reaching.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Shows larger curve, shows earlier response,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What else? Check thesis.</a:t>
            </a:r>
            <a:endParaRPr lang="he-IL" sz="2400" b="1" dirty="0">
              <a:solidFill>
                <a:srgbClr val="FF0000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3CF3368-C6E4-A04A-C5E1-7B83FA43B1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45595" y="-367550"/>
            <a:ext cx="2642417" cy="149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28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-65985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Xiao et al (2015), Limitations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7D5FE5-98CF-72B0-607E-AD80D996C835}"/>
              </a:ext>
            </a:extLst>
          </p:cNvPr>
          <p:cNvSpPr txBox="1"/>
          <p:nvPr/>
        </p:nvSpPr>
        <p:spPr>
          <a:xfrm>
            <a:off x="277091" y="1364084"/>
            <a:ext cx="7291718" cy="427809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Mouse tracking Vs Reaching:</a:t>
            </a:r>
          </a:p>
          <a:p>
            <a:endParaRPr lang="en-US" sz="2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Constrains movements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Lower velocity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Longer movement duration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Smaller curvatures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Slower responses to COM</a:t>
            </a:r>
          </a:p>
          <a:p>
            <a:pPr lvl="2"/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Desmurget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(1997)</a:t>
            </a:r>
          </a:p>
          <a:p>
            <a:pPr lvl="2"/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Palluel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-Germain et al. (2004)</a:t>
            </a:r>
          </a:p>
          <a:p>
            <a:pPr lvl="2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Moher &amp; Song (2019)</a:t>
            </a:r>
          </a:p>
          <a:p>
            <a:pPr lvl="2"/>
            <a:endParaRPr lang="en-US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Less intuitive           less fluctuations in decision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Burk et al. (2014); Moher &amp; Song (2014)</a:t>
            </a:r>
            <a:endParaRPr lang="en-US" sz="1600" dirty="0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428D8CC7-05FE-801A-1D45-88543398B1F8}"/>
              </a:ext>
            </a:extLst>
          </p:cNvPr>
          <p:cNvSpPr/>
          <p:nvPr/>
        </p:nvSpPr>
        <p:spPr>
          <a:xfrm rot="10800000" flipH="1">
            <a:off x="2864436" y="5009179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3CF3368-C6E4-A04A-C5E1-7B83FA43B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424" y="580346"/>
            <a:ext cx="5808576" cy="32891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6B8CD85-8C16-658C-5DD2-5AB74D7A89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812" r="7775"/>
          <a:stretch/>
        </p:blipFill>
        <p:spPr>
          <a:xfrm>
            <a:off x="6234520" y="3563258"/>
            <a:ext cx="5863137" cy="286265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5177A99-C112-1ABB-BE75-B18A35AA7637}"/>
              </a:ext>
            </a:extLst>
          </p:cNvPr>
          <p:cNvSpPr txBox="1"/>
          <p:nvPr/>
        </p:nvSpPr>
        <p:spPr>
          <a:xfrm>
            <a:off x="8915725" y="2965822"/>
            <a:ext cx="3511156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 comparison of simple – advantage for reaching.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Shows larger curve, shows earlier response,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What else? Check thesis.</a:t>
            </a:r>
            <a:endParaRPr lang="he-IL" sz="2400" b="1" dirty="0">
              <a:solidFill>
                <a:srgbClr val="FF0000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314458A-BFA0-BE37-2205-87F2A1CEC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5250" y="355600"/>
            <a:ext cx="3662348" cy="232384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64D3862-4416-CEB8-C5F9-9E10F447676E}"/>
              </a:ext>
            </a:extLst>
          </p:cNvPr>
          <p:cNvSpPr txBox="1"/>
          <p:nvPr/>
        </p:nvSpPr>
        <p:spPr>
          <a:xfrm>
            <a:off x="13001496" y="2777137"/>
            <a:ext cx="3511156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Constrained and unconstrained – larger curve for reach and shorter latency and movement duration</a:t>
            </a:r>
            <a:endParaRPr lang="he-IL" sz="2400" b="1" dirty="0">
              <a:solidFill>
                <a:srgbClr val="FF0000"/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49B5B07E-B05A-554A-B147-2635677FE5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07971" y="5126723"/>
            <a:ext cx="3179627" cy="247468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696F488-D0F0-EAA9-91A2-49BABF8521C2}"/>
              </a:ext>
            </a:extLst>
          </p:cNvPr>
          <p:cNvSpPr txBox="1"/>
          <p:nvPr/>
        </p:nvSpPr>
        <p:spPr>
          <a:xfrm>
            <a:off x="13135923" y="7646680"/>
            <a:ext cx="3511156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Visual and motor constraints – larger curve in 3D reach than 2D reach, shorter movement time in 3D</a:t>
            </a:r>
            <a:endParaRPr lang="he-IL" sz="2400" b="1" dirty="0">
              <a:solidFill>
                <a:srgbClr val="FF0000"/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C527CE6B-2D28-8519-9B04-5696444E4C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554990" y="2867308"/>
            <a:ext cx="2633077" cy="214187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9A1B673-73E9-B905-C113-C8D99EB6517C}"/>
              </a:ext>
            </a:extLst>
          </p:cNvPr>
          <p:cNvSpPr txBox="1"/>
          <p:nvPr/>
        </p:nvSpPr>
        <p:spPr>
          <a:xfrm>
            <a:off x="-3328408" y="5305934"/>
            <a:ext cx="3511156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Motor effort alters – COM are less common when degree between targets (cost of COM) is larger. Includes only 4 subs, this was found in 3 of them.</a:t>
            </a:r>
            <a:endParaRPr lang="he-IL" sz="2400" b="1" dirty="0">
              <a:solidFill>
                <a:srgbClr val="FF0000"/>
              </a:solidFill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C054189-B3A8-4E0D-EA13-0B75A814A2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489200" y="1517521"/>
            <a:ext cx="4361543" cy="132307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2FCFB9C-8F49-1374-2D6E-58C1A25E12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070" y="5836005"/>
            <a:ext cx="4714929" cy="204398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7FC11CB9-8A7F-7AE0-373D-7F6DE045CB8C}"/>
              </a:ext>
            </a:extLst>
          </p:cNvPr>
          <p:cNvSpPr txBox="1"/>
          <p:nvPr/>
        </p:nvSpPr>
        <p:spPr>
          <a:xfrm>
            <a:off x="1108857" y="6220334"/>
            <a:ext cx="3511156" cy="563231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Perceptual decision processes – COM are less common when targets are far apart. Perhaps because evidence threshold is higher because cost is higher, therefore it takes more evidence to change the mind.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Response latency is slower in when far apart, indicates waiting for more information before </a:t>
            </a:r>
            <a:r>
              <a:rPr lang="en-US" sz="2400" b="1" dirty="0" err="1">
                <a:solidFill>
                  <a:srgbClr val="FF0000"/>
                </a:solidFill>
              </a:rPr>
              <a:t>intiaiting</a:t>
            </a:r>
            <a:r>
              <a:rPr lang="en-US" sz="2400" b="1" dirty="0">
                <a:solidFill>
                  <a:srgbClr val="FF0000"/>
                </a:solidFill>
              </a:rPr>
              <a:t> movement.</a:t>
            </a:r>
            <a:endParaRPr lang="he-IL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38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4553EE4-F3B6-93F6-E244-BE31373A9484}"/>
              </a:ext>
            </a:extLst>
          </p:cNvPr>
          <p:cNvSpPr txBox="1"/>
          <p:nvPr/>
        </p:nvSpPr>
        <p:spPr>
          <a:xfrm>
            <a:off x="277091" y="493227"/>
            <a:ext cx="7291718" cy="61247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Limited awareness measure: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Low number of awareness trials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Awareness on separate block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Correlation underestimates awareness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Malejka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(2021)</a:t>
            </a:r>
            <a:endParaRPr lang="en-US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d’ &gt;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r>
              <a:rPr lang="en-US" sz="2400" b="1" dirty="0"/>
              <a:t>Mouse tracking Vs Reaching: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Constrains movements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Lower velocity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Longer movement duration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Smaller curvatures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Slower responses to COM</a:t>
            </a:r>
          </a:p>
          <a:p>
            <a:pPr lvl="2"/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Desmurget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(1997)</a:t>
            </a:r>
          </a:p>
          <a:p>
            <a:pPr lvl="2"/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Palluel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-Germain et al. (2004)</a:t>
            </a:r>
          </a:p>
          <a:p>
            <a:pPr lvl="2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Moher &amp; Song (2019)</a:t>
            </a:r>
            <a:endParaRPr lang="en-US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Less intuitive           less fluctuations in decision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Burk et al. (2014); Moher &amp; Song (2014)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-82326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         Xiao et al (2015)                                       Current Study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187D28-9E2E-8FAF-12DD-0FD13BC4CB6D}"/>
              </a:ext>
            </a:extLst>
          </p:cNvPr>
          <p:cNvGrpSpPr/>
          <p:nvPr/>
        </p:nvGrpSpPr>
        <p:grpSpPr>
          <a:xfrm>
            <a:off x="7898790" y="4482636"/>
            <a:ext cx="3205585" cy="2306486"/>
            <a:chOff x="7483930" y="3193192"/>
            <a:chExt cx="3205585" cy="230648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9B6776A-4B66-72C2-46C1-2878FF7FC6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37605"/>
            <a:stretch/>
          </p:blipFill>
          <p:spPr>
            <a:xfrm>
              <a:off x="8632372" y="3193192"/>
              <a:ext cx="2057143" cy="221263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91A6E66-FCD5-F74D-7985-667256D35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2536" t="3309" r="85578" b="75568"/>
            <a:stretch/>
          </p:blipFill>
          <p:spPr>
            <a:xfrm>
              <a:off x="7483930" y="3266418"/>
              <a:ext cx="391885" cy="467385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C80B948-B25C-8201-BBA0-7BB764AF2C5A}"/>
                </a:ext>
              </a:extLst>
            </p:cNvPr>
            <p:cNvGrpSpPr/>
            <p:nvPr/>
          </p:nvGrpSpPr>
          <p:grpSpPr>
            <a:xfrm>
              <a:off x="7679872" y="4853347"/>
              <a:ext cx="794402" cy="646331"/>
              <a:chOff x="-7682" y="4683990"/>
              <a:chExt cx="794402" cy="64633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EDF24158-8D65-90B8-0ACA-247DCBD6EC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260" b="89924" l="6455" r="97234">
                            <a14:foregroundMark x1="7172" y1="8855" x2="6455" y2="16794"/>
                            <a14:foregroundMark x1="53689" y1="7023" x2="43911" y2="6507"/>
                            <a14:foregroundMark x1="92623" y1="22443" x2="89549" y2="65038"/>
                            <a14:foregroundMark x1="21004" y1="87176" x2="27766" y2="81527"/>
                            <a14:foregroundMark x1="30123" y1="73282" x2="31250" y2="75267"/>
                            <a14:foregroundMark x1="97234" y1="15115" x2="97131" y2="22748"/>
                            <a14:foregroundMark x1="70082" y1="79847" x2="73156" y2="82443"/>
                            <a14:backgroundMark x1="39139" y1="9313" x2="39242" y2="5191"/>
                            <a14:backgroundMark x1="40881" y1="7023" x2="40369" y2="8244"/>
                            <a14:backgroundMark x1="40471" y1="7176" x2="40676" y2="4580"/>
                            <a14:backgroundMark x1="40881" y1="5802" x2="40779" y2="8855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66" t="70789" r="64839"/>
              <a:stretch/>
            </p:blipFill>
            <p:spPr>
              <a:xfrm>
                <a:off x="-7682" y="4683990"/>
                <a:ext cx="794402" cy="646331"/>
              </a:xfrm>
              <a:prstGeom prst="rect">
                <a:avLst/>
              </a:prstGeom>
            </p:spPr>
          </p:pic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A6E1E54-87F5-0BF8-CCF7-0C80C199E56E}"/>
                  </a:ext>
                </a:extLst>
              </p:cNvPr>
              <p:cNvSpPr/>
              <p:nvPr/>
            </p:nvSpPr>
            <p:spPr>
              <a:xfrm>
                <a:off x="604816" y="4708208"/>
                <a:ext cx="53112" cy="49538"/>
              </a:xfrm>
              <a:prstGeom prst="ellipse">
                <a:avLst/>
              </a:prstGeom>
              <a:solidFill>
                <a:srgbClr val="23E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CBBD7C8-2E0E-D1B6-2FDF-C4DCE84BE600}"/>
              </a:ext>
            </a:extLst>
          </p:cNvPr>
          <p:cNvSpPr txBox="1"/>
          <p:nvPr/>
        </p:nvSpPr>
        <p:spPr>
          <a:xfrm>
            <a:off x="7396049" y="489988"/>
            <a:ext cx="4610827" cy="415498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Rigorous awareness measures: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240 trials, for each measure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Estimate at single trial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Subjective + Objective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r>
              <a:rPr lang="en-US" sz="2400" b="1" dirty="0"/>
              <a:t>Reaching movements: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Free movement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Intuitive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482C294-C77E-11E4-4B86-D8F4C368581B}"/>
              </a:ext>
            </a:extLst>
          </p:cNvPr>
          <p:cNvSpPr/>
          <p:nvPr/>
        </p:nvSpPr>
        <p:spPr>
          <a:xfrm rot="10800000" flipH="1">
            <a:off x="2864436" y="5959864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3233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9939B-DE49-92BE-6A87-0ABAF7406516}"/>
              </a:ext>
            </a:extLst>
          </p:cNvPr>
          <p:cNvSpPr txBox="1"/>
          <p:nvPr/>
        </p:nvSpPr>
        <p:spPr>
          <a:xfrm>
            <a:off x="0" y="529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Setup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4C0D93-7421-AB8A-2357-2CC2C1787A52}"/>
              </a:ext>
            </a:extLst>
          </p:cNvPr>
          <p:cNvSpPr txBox="1"/>
          <p:nvPr/>
        </p:nvSpPr>
        <p:spPr>
          <a:xfrm>
            <a:off x="397016" y="1868867"/>
            <a:ext cx="5451827" cy="36625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Track location using Motive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Six cameras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Transmit to PC with </a:t>
            </a:r>
            <a:r>
              <a:rPr lang="en-US" sz="2400" b="1" dirty="0" err="1"/>
              <a:t>NatNet</a:t>
            </a: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Preprocessing with </a:t>
            </a:r>
            <a:r>
              <a:rPr lang="en-US" sz="2400" b="1" dirty="0" err="1"/>
              <a:t>Matlab</a:t>
            </a: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53E08E9-4E71-B807-10F1-5FB00543DA64}"/>
              </a:ext>
            </a:extLst>
          </p:cNvPr>
          <p:cNvGrpSpPr/>
          <p:nvPr/>
        </p:nvGrpSpPr>
        <p:grpSpPr>
          <a:xfrm>
            <a:off x="6264509" y="1476873"/>
            <a:ext cx="5354757" cy="4666711"/>
            <a:chOff x="6264509" y="1476873"/>
            <a:chExt cx="5354757" cy="4666711"/>
          </a:xfrm>
        </p:grpSpPr>
        <p:pic>
          <p:nvPicPr>
            <p:cNvPr id="36" name="Picture 35" descr="A picture containing text, device&#10;&#10;Description automatically generated">
              <a:extLst>
                <a:ext uri="{FF2B5EF4-FFF2-40B4-BE49-F238E27FC236}">
                  <a16:creationId xmlns:a16="http://schemas.microsoft.com/office/drawing/2014/main" id="{03CE4FA7-358A-9F97-A7F7-E76D0B20E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509" y="1570545"/>
              <a:ext cx="5300991" cy="4573039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6EACDEB-0AC1-0B2B-53DC-1995670CF4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2536" t="3309" r="85578" b="75568"/>
            <a:stretch/>
          </p:blipFill>
          <p:spPr>
            <a:xfrm>
              <a:off x="6541433" y="1508852"/>
              <a:ext cx="643608" cy="7839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FF8288C-470B-EEC8-D487-5B6BE13EF0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2536" t="3309" r="85578" b="75568"/>
            <a:stretch/>
          </p:blipFill>
          <p:spPr>
            <a:xfrm flipH="1">
              <a:off x="10975658" y="1476873"/>
              <a:ext cx="643608" cy="7839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0" name="Picture 39" descr="A picture containing text, device&#10;&#10;Description automatically generated">
              <a:extLst>
                <a:ext uri="{FF2B5EF4-FFF2-40B4-BE49-F238E27FC236}">
                  <a16:creationId xmlns:a16="http://schemas.microsoft.com/office/drawing/2014/main" id="{E86B9912-6675-D438-9E0F-23E8201398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0779" r="92321" b="41455"/>
            <a:stretch/>
          </p:blipFill>
          <p:spPr>
            <a:xfrm flipH="1">
              <a:off x="11181691" y="3315343"/>
              <a:ext cx="407066" cy="812455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9BA94A5-E7BB-76B7-8C74-C2CD91D012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9407" t="12386" r="57999" b="33446"/>
            <a:stretch/>
          </p:blipFill>
          <p:spPr>
            <a:xfrm>
              <a:off x="6710766" y="5442007"/>
              <a:ext cx="643608" cy="70157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274E1BF2-3AE4-C84A-1BA4-316EC0BF21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9407" t="12386" r="57999" b="33446"/>
            <a:stretch/>
          </p:blipFill>
          <p:spPr>
            <a:xfrm flipH="1">
              <a:off x="10921892" y="5442007"/>
              <a:ext cx="643608" cy="70157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99973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9939B-DE49-92BE-6A87-0ABAF7406516}"/>
              </a:ext>
            </a:extLst>
          </p:cNvPr>
          <p:cNvSpPr txBox="1"/>
          <p:nvPr/>
        </p:nvSpPr>
        <p:spPr>
          <a:xfrm>
            <a:off x="0" y="529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Preprocessing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FB48634-703C-F5F7-24FB-A59740F81FD2}"/>
                  </a:ext>
                </a:extLst>
              </p:cNvPr>
              <p:cNvSpPr txBox="1"/>
              <p:nvPr/>
            </p:nvSpPr>
            <p:spPr>
              <a:xfrm>
                <a:off x="102674" y="1333181"/>
                <a:ext cx="12009993" cy="538788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Missing values interpolation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Smoothing – Lowpass Butterworth filter (2</a:t>
                </a:r>
                <a:r>
                  <a:rPr lang="en-US" sz="2400" baseline="30000" dirty="0"/>
                  <a:t>nd</a:t>
                </a:r>
                <a:r>
                  <a:rPr lang="en-US" sz="2400" dirty="0"/>
                  <a:t> order, cutoff at 8Hz)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Set axis origin at first sample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Reaching onset/offset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Filter velocity – Lowpass Butterworth (2</a:t>
                </a:r>
                <a:r>
                  <a:rPr lang="en-US" sz="2400" baseline="30000" dirty="0"/>
                  <a:t>nd</a:t>
                </a:r>
                <a:r>
                  <a:rPr lang="en-US" sz="2400" dirty="0"/>
                  <a:t> order, cutoff at 10Hz)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Onset – First 4 samples with Velocity &gt; 20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sz="2400" dirty="0"/>
                  <a:t> and Acceleration &gt; 20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Offset – closest point to the screen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Space normalization – Extract 200 points equally spaced along the Z axis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FB48634-703C-F5F7-24FB-A59740F81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74" y="1333181"/>
                <a:ext cx="12009993" cy="5387885"/>
              </a:xfrm>
              <a:prstGeom prst="rect">
                <a:avLst/>
              </a:prstGeom>
              <a:blipFill>
                <a:blip r:embed="rId3"/>
                <a:stretch>
                  <a:fillRect l="-711" t="-90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D371D162-58E7-41E0-AF20-CF7154C0D0E0}"/>
              </a:ext>
            </a:extLst>
          </p:cNvPr>
          <p:cNvSpPr txBox="1"/>
          <p:nvPr/>
        </p:nvSpPr>
        <p:spPr>
          <a:xfrm>
            <a:off x="102675" y="6265828"/>
            <a:ext cx="2849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Gallivan &amp; Chapman (2014)</a:t>
            </a:r>
            <a:endParaRPr lang="he-IL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7667A9D-3D4C-D85B-A09F-2570CEEE959E}"/>
              </a:ext>
            </a:extLst>
          </p:cNvPr>
          <p:cNvCxnSpPr>
            <a:cxnSpLocks/>
            <a:stCxn id="26" idx="5"/>
            <a:endCxn id="22" idx="1"/>
          </p:cNvCxnSpPr>
          <p:nvPr/>
        </p:nvCxnSpPr>
        <p:spPr>
          <a:xfrm>
            <a:off x="16033953" y="2281272"/>
            <a:ext cx="220801" cy="182810"/>
          </a:xfrm>
          <a:prstGeom prst="straightConnector1">
            <a:avLst/>
          </a:prstGeom>
          <a:ln w="28575">
            <a:solidFill>
              <a:srgbClr val="7C7C7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F1F46A8-B04E-D0CE-9583-B2F15B72AE0D}"/>
              </a:ext>
            </a:extLst>
          </p:cNvPr>
          <p:cNvCxnSpPr>
            <a:cxnSpLocks/>
          </p:cNvCxnSpPr>
          <p:nvPr/>
        </p:nvCxnSpPr>
        <p:spPr>
          <a:xfrm>
            <a:off x="13315776" y="6471524"/>
            <a:ext cx="27660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3377246-8495-AA4F-7EE2-A94B8930BB81}"/>
              </a:ext>
            </a:extLst>
          </p:cNvPr>
          <p:cNvCxnSpPr>
            <a:cxnSpLocks/>
          </p:cNvCxnSpPr>
          <p:nvPr/>
        </p:nvCxnSpPr>
        <p:spPr>
          <a:xfrm flipV="1">
            <a:off x="13315776" y="3726218"/>
            <a:ext cx="0" cy="27453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DBD5AF5-C4AE-32C0-C199-4A50D840275D}"/>
              </a:ext>
            </a:extLst>
          </p:cNvPr>
          <p:cNvSpPr/>
          <p:nvPr/>
        </p:nvSpPr>
        <p:spPr>
          <a:xfrm>
            <a:off x="13481530" y="3632981"/>
            <a:ext cx="2600269" cy="4661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Screen</a:t>
            </a:r>
            <a:endParaRPr lang="he-IL" sz="20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EB96A5F-CC1E-E543-9BFB-38F33EB0D4BB}"/>
              </a:ext>
            </a:extLst>
          </p:cNvPr>
          <p:cNvSpPr/>
          <p:nvPr/>
        </p:nvSpPr>
        <p:spPr>
          <a:xfrm>
            <a:off x="15669275" y="1817512"/>
            <a:ext cx="113298" cy="99298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0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DBDFBB7-AD73-29B9-D63E-28A7A8AFB957}"/>
              </a:ext>
            </a:extLst>
          </p:cNvPr>
          <p:cNvSpPr/>
          <p:nvPr/>
        </p:nvSpPr>
        <p:spPr>
          <a:xfrm>
            <a:off x="16238160" y="2449539"/>
            <a:ext cx="113298" cy="99298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C3D6AA-E433-8164-CA95-8243832735D4}"/>
              </a:ext>
            </a:extLst>
          </p:cNvPr>
          <p:cNvSpPr txBox="1"/>
          <p:nvPr/>
        </p:nvSpPr>
        <p:spPr>
          <a:xfrm rot="16200000">
            <a:off x="12056274" y="4885041"/>
            <a:ext cx="174350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Z</a:t>
            </a:r>
            <a:endParaRPr lang="he-IL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F74E8B-D1F0-9270-C9A7-CD5B71FD8BC3}"/>
              </a:ext>
            </a:extLst>
          </p:cNvPr>
          <p:cNvSpPr txBox="1"/>
          <p:nvPr/>
        </p:nvSpPr>
        <p:spPr>
          <a:xfrm>
            <a:off x="14097052" y="6488668"/>
            <a:ext cx="139027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X</a:t>
            </a:r>
            <a:endParaRPr lang="he-IL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B169F00-6725-84BB-90CE-360D97F97BDA}"/>
              </a:ext>
            </a:extLst>
          </p:cNvPr>
          <p:cNvSpPr/>
          <p:nvPr/>
        </p:nvSpPr>
        <p:spPr>
          <a:xfrm>
            <a:off x="15578778" y="1341429"/>
            <a:ext cx="113298" cy="99298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00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0CEF904-BF70-8348-FFAB-1CCA1D7E4AEC}"/>
              </a:ext>
            </a:extLst>
          </p:cNvPr>
          <p:cNvSpPr/>
          <p:nvPr/>
        </p:nvSpPr>
        <p:spPr>
          <a:xfrm>
            <a:off x="15937245" y="2196515"/>
            <a:ext cx="113298" cy="99298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00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ED6ECD2-F0F2-3F0C-AA7D-B0100DD7133C}"/>
              </a:ext>
            </a:extLst>
          </p:cNvPr>
          <p:cNvCxnSpPr>
            <a:cxnSpLocks/>
            <a:stCxn id="21" idx="5"/>
            <a:endCxn id="26" idx="1"/>
          </p:cNvCxnSpPr>
          <p:nvPr/>
        </p:nvCxnSpPr>
        <p:spPr>
          <a:xfrm>
            <a:off x="15765980" y="1902267"/>
            <a:ext cx="187857" cy="308792"/>
          </a:xfrm>
          <a:prstGeom prst="straightConnector1">
            <a:avLst/>
          </a:prstGeom>
          <a:ln w="28575">
            <a:solidFill>
              <a:srgbClr val="7C7C7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070EBD5-040F-1117-EA82-201AF4596437}"/>
              </a:ext>
            </a:extLst>
          </p:cNvPr>
          <p:cNvCxnSpPr>
            <a:cxnSpLocks/>
            <a:stCxn id="25" idx="4"/>
            <a:endCxn id="21" idx="0"/>
          </p:cNvCxnSpPr>
          <p:nvPr/>
        </p:nvCxnSpPr>
        <p:spPr>
          <a:xfrm>
            <a:off x="15635425" y="1440727"/>
            <a:ext cx="90497" cy="376783"/>
          </a:xfrm>
          <a:prstGeom prst="straightConnector1">
            <a:avLst/>
          </a:prstGeom>
          <a:ln w="28575">
            <a:solidFill>
              <a:srgbClr val="7C7C7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9D7E8E2-2843-CDB5-F80D-F153D36F2204}"/>
              </a:ext>
            </a:extLst>
          </p:cNvPr>
          <p:cNvSpPr/>
          <p:nvPr/>
        </p:nvSpPr>
        <p:spPr>
          <a:xfrm>
            <a:off x="15707267" y="987979"/>
            <a:ext cx="113298" cy="99298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00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8C421A2-C7ED-2153-39A3-F69210875CFD}"/>
              </a:ext>
            </a:extLst>
          </p:cNvPr>
          <p:cNvCxnSpPr>
            <a:cxnSpLocks/>
            <a:stCxn id="29" idx="3"/>
            <a:endCxn id="25" idx="0"/>
          </p:cNvCxnSpPr>
          <p:nvPr/>
        </p:nvCxnSpPr>
        <p:spPr>
          <a:xfrm flipH="1">
            <a:off x="15635427" y="1072735"/>
            <a:ext cx="88434" cy="268694"/>
          </a:xfrm>
          <a:prstGeom prst="straightConnector1">
            <a:avLst/>
          </a:prstGeom>
          <a:ln w="28575">
            <a:solidFill>
              <a:srgbClr val="7C7C7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FAA927E5-52C6-AE4D-70DE-088AE8C9B17E}"/>
              </a:ext>
            </a:extLst>
          </p:cNvPr>
          <p:cNvSpPr/>
          <p:nvPr/>
        </p:nvSpPr>
        <p:spPr>
          <a:xfrm>
            <a:off x="16106722" y="887573"/>
            <a:ext cx="113298" cy="99298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00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8FD3093-B894-472B-DB35-33E459BB79E5}"/>
              </a:ext>
            </a:extLst>
          </p:cNvPr>
          <p:cNvCxnSpPr>
            <a:cxnSpLocks/>
            <a:stCxn id="31" idx="2"/>
            <a:endCxn id="29" idx="7"/>
          </p:cNvCxnSpPr>
          <p:nvPr/>
        </p:nvCxnSpPr>
        <p:spPr>
          <a:xfrm flipH="1">
            <a:off x="15803972" y="937222"/>
            <a:ext cx="302747" cy="65300"/>
          </a:xfrm>
          <a:prstGeom prst="straightConnector1">
            <a:avLst/>
          </a:prstGeom>
          <a:ln w="28575">
            <a:solidFill>
              <a:srgbClr val="7C7C7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854FBBA2-0B8A-E850-DAEB-D5E5FBD9E0F5}"/>
              </a:ext>
            </a:extLst>
          </p:cNvPr>
          <p:cNvSpPr/>
          <p:nvPr/>
        </p:nvSpPr>
        <p:spPr>
          <a:xfrm>
            <a:off x="16549235" y="1081465"/>
            <a:ext cx="113298" cy="99298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00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6646E5D-784A-8A3C-9B09-CD36DCC3FB45}"/>
              </a:ext>
            </a:extLst>
          </p:cNvPr>
          <p:cNvCxnSpPr>
            <a:cxnSpLocks/>
            <a:stCxn id="33" idx="1"/>
            <a:endCxn id="31" idx="6"/>
          </p:cNvCxnSpPr>
          <p:nvPr/>
        </p:nvCxnSpPr>
        <p:spPr>
          <a:xfrm flipH="1" flipV="1">
            <a:off x="16220013" y="937222"/>
            <a:ext cx="345809" cy="158786"/>
          </a:xfrm>
          <a:prstGeom prst="straightConnector1">
            <a:avLst/>
          </a:prstGeom>
          <a:ln w="28575">
            <a:solidFill>
              <a:srgbClr val="7C7C7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B94EAC1A-3D3B-02A7-E3DE-D7414B58A306}"/>
              </a:ext>
            </a:extLst>
          </p:cNvPr>
          <p:cNvSpPr/>
          <p:nvPr/>
        </p:nvSpPr>
        <p:spPr>
          <a:xfrm>
            <a:off x="16956370" y="1233883"/>
            <a:ext cx="113298" cy="99298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00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83EB527-29F1-6F67-23CD-53FFA36152E8}"/>
              </a:ext>
            </a:extLst>
          </p:cNvPr>
          <p:cNvCxnSpPr>
            <a:cxnSpLocks/>
            <a:stCxn id="43" idx="1"/>
            <a:endCxn id="33" idx="6"/>
          </p:cNvCxnSpPr>
          <p:nvPr/>
        </p:nvCxnSpPr>
        <p:spPr>
          <a:xfrm flipH="1" flipV="1">
            <a:off x="16662521" y="1131115"/>
            <a:ext cx="310433" cy="117310"/>
          </a:xfrm>
          <a:prstGeom prst="straightConnector1">
            <a:avLst/>
          </a:prstGeom>
          <a:ln w="28575">
            <a:solidFill>
              <a:srgbClr val="7C7C7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97EC9C2D-8AB8-F20A-05EF-AA223E9F563D}"/>
              </a:ext>
            </a:extLst>
          </p:cNvPr>
          <p:cNvSpPr/>
          <p:nvPr/>
        </p:nvSpPr>
        <p:spPr>
          <a:xfrm>
            <a:off x="17259514" y="983814"/>
            <a:ext cx="113298" cy="99298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00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9B694E0-2AB8-3FCE-36B8-5AFABDAD31FB}"/>
              </a:ext>
            </a:extLst>
          </p:cNvPr>
          <p:cNvCxnSpPr>
            <a:cxnSpLocks/>
            <a:stCxn id="45" idx="3"/>
            <a:endCxn id="43" idx="7"/>
          </p:cNvCxnSpPr>
          <p:nvPr/>
        </p:nvCxnSpPr>
        <p:spPr>
          <a:xfrm flipH="1">
            <a:off x="17053081" y="1068569"/>
            <a:ext cx="223038" cy="179856"/>
          </a:xfrm>
          <a:prstGeom prst="straightConnector1">
            <a:avLst/>
          </a:prstGeom>
          <a:ln w="28575">
            <a:solidFill>
              <a:srgbClr val="7C7C7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60620064-2D55-BD39-C6F9-F337749579EB}"/>
              </a:ext>
            </a:extLst>
          </p:cNvPr>
          <p:cNvSpPr/>
          <p:nvPr/>
        </p:nvSpPr>
        <p:spPr>
          <a:xfrm>
            <a:off x="17332707" y="575371"/>
            <a:ext cx="113298" cy="99298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00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F122211-1B6E-A4CB-AC0D-F3BBA938E3B6}"/>
              </a:ext>
            </a:extLst>
          </p:cNvPr>
          <p:cNvCxnSpPr>
            <a:cxnSpLocks/>
            <a:stCxn id="47" idx="4"/>
            <a:endCxn id="45" idx="7"/>
          </p:cNvCxnSpPr>
          <p:nvPr/>
        </p:nvCxnSpPr>
        <p:spPr>
          <a:xfrm flipH="1">
            <a:off x="17356220" y="674669"/>
            <a:ext cx="33135" cy="323687"/>
          </a:xfrm>
          <a:prstGeom prst="straightConnector1">
            <a:avLst/>
          </a:prstGeom>
          <a:ln w="28575">
            <a:solidFill>
              <a:srgbClr val="7C7C7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F30273D9-90B0-5065-B9C0-2CBB8B05DAFD}"/>
              </a:ext>
            </a:extLst>
          </p:cNvPr>
          <p:cNvSpPr/>
          <p:nvPr/>
        </p:nvSpPr>
        <p:spPr>
          <a:xfrm>
            <a:off x="17280260" y="181952"/>
            <a:ext cx="113298" cy="99298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00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5BAE0DF-DC10-EDA1-DA7F-323926F1243B}"/>
              </a:ext>
            </a:extLst>
          </p:cNvPr>
          <p:cNvCxnSpPr>
            <a:cxnSpLocks/>
            <a:stCxn id="50" idx="4"/>
            <a:endCxn id="47" idx="0"/>
          </p:cNvCxnSpPr>
          <p:nvPr/>
        </p:nvCxnSpPr>
        <p:spPr>
          <a:xfrm>
            <a:off x="17337024" y="281250"/>
            <a:ext cx="52473" cy="294122"/>
          </a:xfrm>
          <a:prstGeom prst="straightConnector1">
            <a:avLst/>
          </a:prstGeom>
          <a:ln w="28575">
            <a:solidFill>
              <a:srgbClr val="7C7C7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08EFC77B-32C0-21A4-C8FF-E6E708477770}"/>
              </a:ext>
            </a:extLst>
          </p:cNvPr>
          <p:cNvSpPr/>
          <p:nvPr/>
        </p:nvSpPr>
        <p:spPr>
          <a:xfrm>
            <a:off x="14465508" y="4119418"/>
            <a:ext cx="1229932" cy="2331076"/>
          </a:xfrm>
          <a:custGeom>
            <a:avLst/>
            <a:gdLst>
              <a:gd name="connsiteX0" fmla="*/ 270456 w 1229932"/>
              <a:gd name="connsiteY0" fmla="*/ 2331076 h 2331076"/>
              <a:gd name="connsiteX1" fmla="*/ 231820 w 1229932"/>
              <a:gd name="connsiteY1" fmla="*/ 2311758 h 2331076"/>
              <a:gd name="connsiteX2" fmla="*/ 225380 w 1229932"/>
              <a:gd name="connsiteY2" fmla="*/ 2292440 h 2331076"/>
              <a:gd name="connsiteX3" fmla="*/ 199622 w 1229932"/>
              <a:gd name="connsiteY3" fmla="*/ 2279561 h 2331076"/>
              <a:gd name="connsiteX4" fmla="*/ 212501 w 1229932"/>
              <a:gd name="connsiteY4" fmla="*/ 2234485 h 2331076"/>
              <a:gd name="connsiteX5" fmla="*/ 218941 w 1229932"/>
              <a:gd name="connsiteY5" fmla="*/ 2176530 h 2331076"/>
              <a:gd name="connsiteX6" fmla="*/ 186744 w 1229932"/>
              <a:gd name="connsiteY6" fmla="*/ 2170090 h 2331076"/>
              <a:gd name="connsiteX7" fmla="*/ 173865 w 1229932"/>
              <a:gd name="connsiteY7" fmla="*/ 2150772 h 2331076"/>
              <a:gd name="connsiteX8" fmla="*/ 154546 w 1229932"/>
              <a:gd name="connsiteY8" fmla="*/ 2131454 h 2331076"/>
              <a:gd name="connsiteX9" fmla="*/ 160986 w 1229932"/>
              <a:gd name="connsiteY9" fmla="*/ 2073499 h 2331076"/>
              <a:gd name="connsiteX10" fmla="*/ 135228 w 1229932"/>
              <a:gd name="connsiteY10" fmla="*/ 2054181 h 2331076"/>
              <a:gd name="connsiteX11" fmla="*/ 103031 w 1229932"/>
              <a:gd name="connsiteY11" fmla="*/ 2041302 h 2331076"/>
              <a:gd name="connsiteX12" fmla="*/ 109470 w 1229932"/>
              <a:gd name="connsiteY12" fmla="*/ 1970468 h 2331076"/>
              <a:gd name="connsiteX13" fmla="*/ 45076 w 1229932"/>
              <a:gd name="connsiteY13" fmla="*/ 1912513 h 2331076"/>
              <a:gd name="connsiteX14" fmla="*/ 19318 w 1229932"/>
              <a:gd name="connsiteY14" fmla="*/ 1822361 h 2331076"/>
              <a:gd name="connsiteX15" fmla="*/ 12879 w 1229932"/>
              <a:gd name="connsiteY15" fmla="*/ 1783724 h 2331076"/>
              <a:gd name="connsiteX16" fmla="*/ 0 w 1229932"/>
              <a:gd name="connsiteY16" fmla="*/ 1751527 h 2331076"/>
              <a:gd name="connsiteX17" fmla="*/ 12879 w 1229932"/>
              <a:gd name="connsiteY17" fmla="*/ 1706451 h 2331076"/>
              <a:gd name="connsiteX18" fmla="*/ 45076 w 1229932"/>
              <a:gd name="connsiteY18" fmla="*/ 1687133 h 2331076"/>
              <a:gd name="connsiteX19" fmla="*/ 64394 w 1229932"/>
              <a:gd name="connsiteY19" fmla="*/ 1667814 h 2331076"/>
              <a:gd name="connsiteX20" fmla="*/ 51515 w 1229932"/>
              <a:gd name="connsiteY20" fmla="*/ 1596981 h 2331076"/>
              <a:gd name="connsiteX21" fmla="*/ 25758 w 1229932"/>
              <a:gd name="connsiteY21" fmla="*/ 1551905 h 2331076"/>
              <a:gd name="connsiteX22" fmla="*/ 12879 w 1229932"/>
              <a:gd name="connsiteY22" fmla="*/ 1526147 h 2331076"/>
              <a:gd name="connsiteX23" fmla="*/ 57955 w 1229932"/>
              <a:gd name="connsiteY23" fmla="*/ 1461752 h 2331076"/>
              <a:gd name="connsiteX24" fmla="*/ 90152 w 1229932"/>
              <a:gd name="connsiteY24" fmla="*/ 1442434 h 2331076"/>
              <a:gd name="connsiteX25" fmla="*/ 83713 w 1229932"/>
              <a:gd name="connsiteY25" fmla="*/ 1352282 h 2331076"/>
              <a:gd name="connsiteX26" fmla="*/ 128789 w 1229932"/>
              <a:gd name="connsiteY26" fmla="*/ 1320085 h 2331076"/>
              <a:gd name="connsiteX27" fmla="*/ 167425 w 1229932"/>
              <a:gd name="connsiteY27" fmla="*/ 1300767 h 2331076"/>
              <a:gd name="connsiteX28" fmla="*/ 186744 w 1229932"/>
              <a:gd name="connsiteY28" fmla="*/ 1236372 h 2331076"/>
              <a:gd name="connsiteX29" fmla="*/ 212501 w 1229932"/>
              <a:gd name="connsiteY29" fmla="*/ 1204175 h 2331076"/>
              <a:gd name="connsiteX30" fmla="*/ 276896 w 1229932"/>
              <a:gd name="connsiteY30" fmla="*/ 1184857 h 2331076"/>
              <a:gd name="connsiteX31" fmla="*/ 328411 w 1229932"/>
              <a:gd name="connsiteY31" fmla="*/ 1126902 h 2331076"/>
              <a:gd name="connsiteX32" fmla="*/ 379927 w 1229932"/>
              <a:gd name="connsiteY32" fmla="*/ 1043189 h 2331076"/>
              <a:gd name="connsiteX33" fmla="*/ 399245 w 1229932"/>
              <a:gd name="connsiteY33" fmla="*/ 1036750 h 2331076"/>
              <a:gd name="connsiteX34" fmla="*/ 412124 w 1229932"/>
              <a:gd name="connsiteY34" fmla="*/ 978795 h 2331076"/>
              <a:gd name="connsiteX35" fmla="*/ 470079 w 1229932"/>
              <a:gd name="connsiteY35" fmla="*/ 972355 h 2331076"/>
              <a:gd name="connsiteX36" fmla="*/ 450760 w 1229932"/>
              <a:gd name="connsiteY36" fmla="*/ 901521 h 2331076"/>
              <a:gd name="connsiteX37" fmla="*/ 605307 w 1229932"/>
              <a:gd name="connsiteY37" fmla="*/ 856445 h 2331076"/>
              <a:gd name="connsiteX38" fmla="*/ 631065 w 1229932"/>
              <a:gd name="connsiteY38" fmla="*/ 850006 h 2331076"/>
              <a:gd name="connsiteX39" fmla="*/ 643944 w 1229932"/>
              <a:gd name="connsiteY39" fmla="*/ 830688 h 2331076"/>
              <a:gd name="connsiteX40" fmla="*/ 669701 w 1229932"/>
              <a:gd name="connsiteY40" fmla="*/ 817809 h 2331076"/>
              <a:gd name="connsiteX41" fmla="*/ 689020 w 1229932"/>
              <a:gd name="connsiteY41" fmla="*/ 798490 h 2331076"/>
              <a:gd name="connsiteX42" fmla="*/ 779172 w 1229932"/>
              <a:gd name="connsiteY42" fmla="*/ 759854 h 2331076"/>
              <a:gd name="connsiteX43" fmla="*/ 811369 w 1229932"/>
              <a:gd name="connsiteY43" fmla="*/ 676141 h 2331076"/>
              <a:gd name="connsiteX44" fmla="*/ 837127 w 1229932"/>
              <a:gd name="connsiteY44" fmla="*/ 669702 h 2331076"/>
              <a:gd name="connsiteX45" fmla="*/ 804929 w 1229932"/>
              <a:gd name="connsiteY45" fmla="*/ 624626 h 2331076"/>
              <a:gd name="connsiteX46" fmla="*/ 856445 w 1229932"/>
              <a:gd name="connsiteY46" fmla="*/ 592428 h 2331076"/>
              <a:gd name="connsiteX47" fmla="*/ 940158 w 1229932"/>
              <a:gd name="connsiteY47" fmla="*/ 566671 h 2331076"/>
              <a:gd name="connsiteX48" fmla="*/ 927279 w 1229932"/>
              <a:gd name="connsiteY48" fmla="*/ 534474 h 2331076"/>
              <a:gd name="connsiteX49" fmla="*/ 920839 w 1229932"/>
              <a:gd name="connsiteY49" fmla="*/ 508716 h 2331076"/>
              <a:gd name="connsiteX50" fmla="*/ 972355 w 1229932"/>
              <a:gd name="connsiteY50" fmla="*/ 470079 h 2331076"/>
              <a:gd name="connsiteX51" fmla="*/ 1056068 w 1229932"/>
              <a:gd name="connsiteY51" fmla="*/ 444321 h 2331076"/>
              <a:gd name="connsiteX52" fmla="*/ 1101144 w 1229932"/>
              <a:gd name="connsiteY52" fmla="*/ 425003 h 2331076"/>
              <a:gd name="connsiteX53" fmla="*/ 1159099 w 1229932"/>
              <a:gd name="connsiteY53" fmla="*/ 412124 h 2331076"/>
              <a:gd name="connsiteX54" fmla="*/ 1197735 w 1229932"/>
              <a:gd name="connsiteY54" fmla="*/ 399245 h 2331076"/>
              <a:gd name="connsiteX55" fmla="*/ 1159099 w 1229932"/>
              <a:gd name="connsiteY55" fmla="*/ 392806 h 2331076"/>
              <a:gd name="connsiteX56" fmla="*/ 1126901 w 1229932"/>
              <a:gd name="connsiteY56" fmla="*/ 373488 h 2331076"/>
              <a:gd name="connsiteX57" fmla="*/ 1101144 w 1229932"/>
              <a:gd name="connsiteY57" fmla="*/ 367048 h 2331076"/>
              <a:gd name="connsiteX58" fmla="*/ 1094704 w 1229932"/>
              <a:gd name="connsiteY58" fmla="*/ 341290 h 2331076"/>
              <a:gd name="connsiteX59" fmla="*/ 1146220 w 1229932"/>
              <a:gd name="connsiteY59" fmla="*/ 302654 h 2331076"/>
              <a:gd name="connsiteX60" fmla="*/ 1120462 w 1229932"/>
              <a:gd name="connsiteY60" fmla="*/ 264017 h 2331076"/>
              <a:gd name="connsiteX61" fmla="*/ 1126901 w 1229932"/>
              <a:gd name="connsiteY61" fmla="*/ 231820 h 2331076"/>
              <a:gd name="connsiteX62" fmla="*/ 1171977 w 1229932"/>
              <a:gd name="connsiteY62" fmla="*/ 206062 h 2331076"/>
              <a:gd name="connsiteX63" fmla="*/ 1204175 w 1229932"/>
              <a:gd name="connsiteY63" fmla="*/ 173865 h 2331076"/>
              <a:gd name="connsiteX64" fmla="*/ 1178417 w 1229932"/>
              <a:gd name="connsiteY64" fmla="*/ 83713 h 2331076"/>
              <a:gd name="connsiteX65" fmla="*/ 1229932 w 1229932"/>
              <a:gd name="connsiteY65" fmla="*/ 25758 h 2331076"/>
              <a:gd name="connsiteX66" fmla="*/ 1217053 w 1229932"/>
              <a:gd name="connsiteY66" fmla="*/ 0 h 2331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229932" h="2331076">
                <a:moveTo>
                  <a:pt x="270456" y="2331076"/>
                </a:moveTo>
                <a:cubicBezTo>
                  <a:pt x="257577" y="2324637"/>
                  <a:pt x="242752" y="2321129"/>
                  <a:pt x="231820" y="2311758"/>
                </a:cubicBezTo>
                <a:cubicBezTo>
                  <a:pt x="226666" y="2307341"/>
                  <a:pt x="230180" y="2297240"/>
                  <a:pt x="225380" y="2292440"/>
                </a:cubicBezTo>
                <a:cubicBezTo>
                  <a:pt x="218592" y="2285652"/>
                  <a:pt x="208208" y="2283854"/>
                  <a:pt x="199622" y="2279561"/>
                </a:cubicBezTo>
                <a:cubicBezTo>
                  <a:pt x="203915" y="2264536"/>
                  <a:pt x="206491" y="2248909"/>
                  <a:pt x="212501" y="2234485"/>
                </a:cubicBezTo>
                <a:cubicBezTo>
                  <a:pt x="221101" y="2213845"/>
                  <a:pt x="249426" y="2198306"/>
                  <a:pt x="218941" y="2176530"/>
                </a:cubicBezTo>
                <a:cubicBezTo>
                  <a:pt x="210035" y="2170168"/>
                  <a:pt x="197476" y="2172237"/>
                  <a:pt x="186744" y="2170090"/>
                </a:cubicBezTo>
                <a:cubicBezTo>
                  <a:pt x="182451" y="2163651"/>
                  <a:pt x="178820" y="2156717"/>
                  <a:pt x="173865" y="2150772"/>
                </a:cubicBezTo>
                <a:cubicBezTo>
                  <a:pt x="168035" y="2143776"/>
                  <a:pt x="156043" y="2140437"/>
                  <a:pt x="154546" y="2131454"/>
                </a:cubicBezTo>
                <a:cubicBezTo>
                  <a:pt x="151350" y="2112281"/>
                  <a:pt x="158839" y="2092817"/>
                  <a:pt x="160986" y="2073499"/>
                </a:cubicBezTo>
                <a:cubicBezTo>
                  <a:pt x="152400" y="2067060"/>
                  <a:pt x="144610" y="2059393"/>
                  <a:pt x="135228" y="2054181"/>
                </a:cubicBezTo>
                <a:cubicBezTo>
                  <a:pt x="125124" y="2048567"/>
                  <a:pt x="106430" y="2052350"/>
                  <a:pt x="103031" y="2041302"/>
                </a:cubicBezTo>
                <a:cubicBezTo>
                  <a:pt x="96059" y="2018642"/>
                  <a:pt x="107324" y="1994079"/>
                  <a:pt x="109470" y="1970468"/>
                </a:cubicBezTo>
                <a:cubicBezTo>
                  <a:pt x="45867" y="1928066"/>
                  <a:pt x="58857" y="1953857"/>
                  <a:pt x="45076" y="1912513"/>
                </a:cubicBezTo>
                <a:cubicBezTo>
                  <a:pt x="56946" y="1829417"/>
                  <a:pt x="56906" y="1903804"/>
                  <a:pt x="19318" y="1822361"/>
                </a:cubicBezTo>
                <a:cubicBezTo>
                  <a:pt x="13847" y="1810506"/>
                  <a:pt x="16314" y="1796321"/>
                  <a:pt x="12879" y="1783724"/>
                </a:cubicBezTo>
                <a:cubicBezTo>
                  <a:pt x="9838" y="1772572"/>
                  <a:pt x="4293" y="1762259"/>
                  <a:pt x="0" y="1751527"/>
                </a:cubicBezTo>
                <a:cubicBezTo>
                  <a:pt x="4293" y="1736502"/>
                  <a:pt x="3918" y="1719253"/>
                  <a:pt x="12879" y="1706451"/>
                </a:cubicBezTo>
                <a:cubicBezTo>
                  <a:pt x="20056" y="1696198"/>
                  <a:pt x="35063" y="1694643"/>
                  <a:pt x="45076" y="1687133"/>
                </a:cubicBezTo>
                <a:cubicBezTo>
                  <a:pt x="52361" y="1681669"/>
                  <a:pt x="57955" y="1674254"/>
                  <a:pt x="64394" y="1667814"/>
                </a:cubicBezTo>
                <a:cubicBezTo>
                  <a:pt x="60101" y="1644203"/>
                  <a:pt x="59104" y="1619748"/>
                  <a:pt x="51515" y="1596981"/>
                </a:cubicBezTo>
                <a:cubicBezTo>
                  <a:pt x="46043" y="1580564"/>
                  <a:pt x="34045" y="1567097"/>
                  <a:pt x="25758" y="1551905"/>
                </a:cubicBezTo>
                <a:cubicBezTo>
                  <a:pt x="21161" y="1543478"/>
                  <a:pt x="17172" y="1534733"/>
                  <a:pt x="12879" y="1526147"/>
                </a:cubicBezTo>
                <a:cubicBezTo>
                  <a:pt x="27904" y="1504682"/>
                  <a:pt x="40183" y="1481005"/>
                  <a:pt x="57955" y="1461752"/>
                </a:cubicBezTo>
                <a:cubicBezTo>
                  <a:pt x="66444" y="1452555"/>
                  <a:pt x="87285" y="1454617"/>
                  <a:pt x="90152" y="1442434"/>
                </a:cubicBezTo>
                <a:cubicBezTo>
                  <a:pt x="97052" y="1413108"/>
                  <a:pt x="85859" y="1382333"/>
                  <a:pt x="83713" y="1352282"/>
                </a:cubicBezTo>
                <a:cubicBezTo>
                  <a:pt x="98738" y="1341550"/>
                  <a:pt x="113063" y="1329762"/>
                  <a:pt x="128789" y="1320085"/>
                </a:cubicBezTo>
                <a:cubicBezTo>
                  <a:pt x="141052" y="1312539"/>
                  <a:pt x="159229" y="1312606"/>
                  <a:pt x="167425" y="1300767"/>
                </a:cubicBezTo>
                <a:cubicBezTo>
                  <a:pt x="180181" y="1282342"/>
                  <a:pt x="177267" y="1256680"/>
                  <a:pt x="186744" y="1236372"/>
                </a:cubicBezTo>
                <a:cubicBezTo>
                  <a:pt x="192556" y="1223917"/>
                  <a:pt x="201652" y="1212613"/>
                  <a:pt x="212501" y="1204175"/>
                </a:cubicBezTo>
                <a:cubicBezTo>
                  <a:pt x="227164" y="1192770"/>
                  <a:pt x="259588" y="1188318"/>
                  <a:pt x="276896" y="1184857"/>
                </a:cubicBezTo>
                <a:cubicBezTo>
                  <a:pt x="295216" y="1074930"/>
                  <a:pt x="259824" y="1220430"/>
                  <a:pt x="328411" y="1126902"/>
                </a:cubicBezTo>
                <a:cubicBezTo>
                  <a:pt x="405613" y="1021626"/>
                  <a:pt x="311972" y="1062604"/>
                  <a:pt x="379927" y="1043189"/>
                </a:cubicBezTo>
                <a:cubicBezTo>
                  <a:pt x="386453" y="1041324"/>
                  <a:pt x="392806" y="1038896"/>
                  <a:pt x="399245" y="1036750"/>
                </a:cubicBezTo>
                <a:cubicBezTo>
                  <a:pt x="403538" y="1017432"/>
                  <a:pt x="397481" y="992107"/>
                  <a:pt x="412124" y="978795"/>
                </a:cubicBezTo>
                <a:cubicBezTo>
                  <a:pt x="426506" y="965720"/>
                  <a:pt x="457166" y="986883"/>
                  <a:pt x="470079" y="972355"/>
                </a:cubicBezTo>
                <a:cubicBezTo>
                  <a:pt x="488400" y="951743"/>
                  <a:pt x="461735" y="917984"/>
                  <a:pt x="450760" y="901521"/>
                </a:cubicBezTo>
                <a:lnTo>
                  <a:pt x="605307" y="856445"/>
                </a:lnTo>
                <a:cubicBezTo>
                  <a:pt x="613817" y="854014"/>
                  <a:pt x="623701" y="854915"/>
                  <a:pt x="631065" y="850006"/>
                </a:cubicBezTo>
                <a:cubicBezTo>
                  <a:pt x="637504" y="845713"/>
                  <a:pt x="637999" y="835643"/>
                  <a:pt x="643944" y="830688"/>
                </a:cubicBezTo>
                <a:cubicBezTo>
                  <a:pt x="651318" y="824543"/>
                  <a:pt x="661890" y="823388"/>
                  <a:pt x="669701" y="817809"/>
                </a:cubicBezTo>
                <a:cubicBezTo>
                  <a:pt x="677112" y="812516"/>
                  <a:pt x="680971" y="802751"/>
                  <a:pt x="689020" y="798490"/>
                </a:cubicBezTo>
                <a:cubicBezTo>
                  <a:pt x="717915" y="783193"/>
                  <a:pt x="779172" y="759854"/>
                  <a:pt x="779172" y="759854"/>
                </a:cubicBezTo>
                <a:cubicBezTo>
                  <a:pt x="785115" y="694472"/>
                  <a:pt x="764958" y="693545"/>
                  <a:pt x="811369" y="676141"/>
                </a:cubicBezTo>
                <a:cubicBezTo>
                  <a:pt x="819656" y="673034"/>
                  <a:pt x="828541" y="671848"/>
                  <a:pt x="837127" y="669702"/>
                </a:cubicBezTo>
                <a:cubicBezTo>
                  <a:pt x="833536" y="666111"/>
                  <a:pt x="798149" y="634796"/>
                  <a:pt x="804929" y="624626"/>
                </a:cubicBezTo>
                <a:cubicBezTo>
                  <a:pt x="816162" y="607777"/>
                  <a:pt x="838863" y="602475"/>
                  <a:pt x="856445" y="592428"/>
                </a:cubicBezTo>
                <a:cubicBezTo>
                  <a:pt x="899954" y="567566"/>
                  <a:pt x="890002" y="573836"/>
                  <a:pt x="940158" y="566671"/>
                </a:cubicBezTo>
                <a:cubicBezTo>
                  <a:pt x="935865" y="555939"/>
                  <a:pt x="930934" y="545440"/>
                  <a:pt x="927279" y="534474"/>
                </a:cubicBezTo>
                <a:cubicBezTo>
                  <a:pt x="924480" y="526078"/>
                  <a:pt x="915764" y="515966"/>
                  <a:pt x="920839" y="508716"/>
                </a:cubicBezTo>
                <a:cubicBezTo>
                  <a:pt x="933148" y="491131"/>
                  <a:pt x="953647" y="480602"/>
                  <a:pt x="972355" y="470079"/>
                </a:cubicBezTo>
                <a:cubicBezTo>
                  <a:pt x="1002170" y="453308"/>
                  <a:pt x="1024954" y="450544"/>
                  <a:pt x="1056068" y="444321"/>
                </a:cubicBezTo>
                <a:cubicBezTo>
                  <a:pt x="1071093" y="437882"/>
                  <a:pt x="1085541" y="429879"/>
                  <a:pt x="1101144" y="425003"/>
                </a:cubicBezTo>
                <a:cubicBezTo>
                  <a:pt x="1120033" y="419100"/>
                  <a:pt x="1139978" y="417223"/>
                  <a:pt x="1159099" y="412124"/>
                </a:cubicBezTo>
                <a:cubicBezTo>
                  <a:pt x="1172216" y="408626"/>
                  <a:pt x="1184856" y="403538"/>
                  <a:pt x="1197735" y="399245"/>
                </a:cubicBezTo>
                <a:cubicBezTo>
                  <a:pt x="1184856" y="397099"/>
                  <a:pt x="1171369" y="397268"/>
                  <a:pt x="1159099" y="392806"/>
                </a:cubicBezTo>
                <a:cubicBezTo>
                  <a:pt x="1147336" y="388529"/>
                  <a:pt x="1138338" y="378571"/>
                  <a:pt x="1126901" y="373488"/>
                </a:cubicBezTo>
                <a:cubicBezTo>
                  <a:pt x="1118814" y="369894"/>
                  <a:pt x="1109730" y="369195"/>
                  <a:pt x="1101144" y="367048"/>
                </a:cubicBezTo>
                <a:cubicBezTo>
                  <a:pt x="1098997" y="358462"/>
                  <a:pt x="1090746" y="349206"/>
                  <a:pt x="1094704" y="341290"/>
                </a:cubicBezTo>
                <a:cubicBezTo>
                  <a:pt x="1098528" y="333642"/>
                  <a:pt x="1134846" y="310237"/>
                  <a:pt x="1146220" y="302654"/>
                </a:cubicBezTo>
                <a:cubicBezTo>
                  <a:pt x="1137634" y="289775"/>
                  <a:pt x="1117427" y="279195"/>
                  <a:pt x="1120462" y="264017"/>
                </a:cubicBezTo>
                <a:cubicBezTo>
                  <a:pt x="1122608" y="253285"/>
                  <a:pt x="1119630" y="240000"/>
                  <a:pt x="1126901" y="231820"/>
                </a:cubicBezTo>
                <a:cubicBezTo>
                  <a:pt x="1138398" y="218886"/>
                  <a:pt x="1158133" y="216445"/>
                  <a:pt x="1171977" y="206062"/>
                </a:cubicBezTo>
                <a:cubicBezTo>
                  <a:pt x="1184119" y="196955"/>
                  <a:pt x="1193442" y="184597"/>
                  <a:pt x="1204175" y="173865"/>
                </a:cubicBezTo>
                <a:cubicBezTo>
                  <a:pt x="1196180" y="155212"/>
                  <a:pt x="1171102" y="107487"/>
                  <a:pt x="1178417" y="83713"/>
                </a:cubicBezTo>
                <a:cubicBezTo>
                  <a:pt x="1181798" y="72726"/>
                  <a:pt x="1217580" y="38110"/>
                  <a:pt x="1229932" y="25758"/>
                </a:cubicBezTo>
                <a:lnTo>
                  <a:pt x="1217053" y="0"/>
                </a:lnTo>
              </a:path>
            </a:pathLst>
          </a:custGeom>
          <a:noFill/>
          <a:ln w="38100">
            <a:solidFill>
              <a:srgbClr val="005A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04417D2-967E-1F1A-65E2-78EAD0A1D41C}"/>
              </a:ext>
            </a:extLst>
          </p:cNvPr>
          <p:cNvSpPr/>
          <p:nvPr/>
        </p:nvSpPr>
        <p:spPr>
          <a:xfrm rot="3035276">
            <a:off x="14917536" y="4863816"/>
            <a:ext cx="325876" cy="1821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AE6CE57-76D1-1111-D146-87135F6DFB01}"/>
              </a:ext>
            </a:extLst>
          </p:cNvPr>
          <p:cNvSpPr/>
          <p:nvPr/>
        </p:nvSpPr>
        <p:spPr>
          <a:xfrm rot="21159482">
            <a:off x="14284330" y="5639805"/>
            <a:ext cx="325876" cy="1821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26C3EF9F-8FF4-D68C-85BA-86FE8820A1ED}"/>
              </a:ext>
            </a:extLst>
          </p:cNvPr>
          <p:cNvSpPr/>
          <p:nvPr/>
        </p:nvSpPr>
        <p:spPr>
          <a:xfrm>
            <a:off x="14480629" y="4113647"/>
            <a:ext cx="1202590" cy="2343573"/>
          </a:xfrm>
          <a:custGeom>
            <a:avLst/>
            <a:gdLst>
              <a:gd name="connsiteX0" fmla="*/ 243840 w 1202590"/>
              <a:gd name="connsiteY0" fmla="*/ 2343573 h 2343573"/>
              <a:gd name="connsiteX1" fmla="*/ 230293 w 1202590"/>
              <a:gd name="connsiteY1" fmla="*/ 2319866 h 2343573"/>
              <a:gd name="connsiteX2" fmla="*/ 209973 w 1202590"/>
              <a:gd name="connsiteY2" fmla="*/ 2292773 h 2343573"/>
              <a:gd name="connsiteX3" fmla="*/ 203200 w 1202590"/>
              <a:gd name="connsiteY3" fmla="*/ 2258906 h 2343573"/>
              <a:gd name="connsiteX4" fmla="*/ 193040 w 1202590"/>
              <a:gd name="connsiteY4" fmla="*/ 2241973 h 2343573"/>
              <a:gd name="connsiteX5" fmla="*/ 189653 w 1202590"/>
              <a:gd name="connsiteY5" fmla="*/ 2231813 h 2343573"/>
              <a:gd name="connsiteX6" fmla="*/ 179493 w 1202590"/>
              <a:gd name="connsiteY6" fmla="*/ 2218266 h 2343573"/>
              <a:gd name="connsiteX7" fmla="*/ 162560 w 1202590"/>
              <a:gd name="connsiteY7" fmla="*/ 2181013 h 2343573"/>
              <a:gd name="connsiteX8" fmla="*/ 149013 w 1202590"/>
              <a:gd name="connsiteY8" fmla="*/ 2147146 h 2343573"/>
              <a:gd name="connsiteX9" fmla="*/ 145626 w 1202590"/>
              <a:gd name="connsiteY9" fmla="*/ 2130213 h 2343573"/>
              <a:gd name="connsiteX10" fmla="*/ 138853 w 1202590"/>
              <a:gd name="connsiteY10" fmla="*/ 2116666 h 2343573"/>
              <a:gd name="connsiteX11" fmla="*/ 125306 w 1202590"/>
              <a:gd name="connsiteY11" fmla="*/ 2086186 h 2343573"/>
              <a:gd name="connsiteX12" fmla="*/ 121920 w 1202590"/>
              <a:gd name="connsiteY12" fmla="*/ 2072640 h 2343573"/>
              <a:gd name="connsiteX13" fmla="*/ 111760 w 1202590"/>
              <a:gd name="connsiteY13" fmla="*/ 2055706 h 2343573"/>
              <a:gd name="connsiteX14" fmla="*/ 94826 w 1202590"/>
              <a:gd name="connsiteY14" fmla="*/ 2011680 h 2343573"/>
              <a:gd name="connsiteX15" fmla="*/ 91440 w 1202590"/>
              <a:gd name="connsiteY15" fmla="*/ 1994746 h 2343573"/>
              <a:gd name="connsiteX16" fmla="*/ 81280 w 1202590"/>
              <a:gd name="connsiteY16" fmla="*/ 1981200 h 2343573"/>
              <a:gd name="connsiteX17" fmla="*/ 71120 w 1202590"/>
              <a:gd name="connsiteY17" fmla="*/ 1964266 h 2343573"/>
              <a:gd name="connsiteX18" fmla="*/ 64346 w 1202590"/>
              <a:gd name="connsiteY18" fmla="*/ 1954106 h 2343573"/>
              <a:gd name="connsiteX19" fmla="*/ 54186 w 1202590"/>
              <a:gd name="connsiteY19" fmla="*/ 1933786 h 2343573"/>
              <a:gd name="connsiteX20" fmla="*/ 37253 w 1202590"/>
              <a:gd name="connsiteY20" fmla="*/ 1893146 h 2343573"/>
              <a:gd name="connsiteX21" fmla="*/ 23706 w 1202590"/>
              <a:gd name="connsiteY21" fmla="*/ 1855893 h 2343573"/>
              <a:gd name="connsiteX22" fmla="*/ 16933 w 1202590"/>
              <a:gd name="connsiteY22" fmla="*/ 1791546 h 2343573"/>
              <a:gd name="connsiteX23" fmla="*/ 13546 w 1202590"/>
              <a:gd name="connsiteY23" fmla="*/ 1781386 h 2343573"/>
              <a:gd name="connsiteX24" fmla="*/ 6773 w 1202590"/>
              <a:gd name="connsiteY24" fmla="*/ 1720426 h 2343573"/>
              <a:gd name="connsiteX25" fmla="*/ 3386 w 1202590"/>
              <a:gd name="connsiteY25" fmla="*/ 1706880 h 2343573"/>
              <a:gd name="connsiteX26" fmla="*/ 0 w 1202590"/>
              <a:gd name="connsiteY26" fmla="*/ 1683173 h 2343573"/>
              <a:gd name="connsiteX27" fmla="*/ 10160 w 1202590"/>
              <a:gd name="connsiteY27" fmla="*/ 1544320 h 2343573"/>
              <a:gd name="connsiteX28" fmla="*/ 13546 w 1202590"/>
              <a:gd name="connsiteY28" fmla="*/ 1530773 h 2343573"/>
              <a:gd name="connsiteX29" fmla="*/ 20320 w 1202590"/>
              <a:gd name="connsiteY29" fmla="*/ 1517226 h 2343573"/>
              <a:gd name="connsiteX30" fmla="*/ 30480 w 1202590"/>
              <a:gd name="connsiteY30" fmla="*/ 1503680 h 2343573"/>
              <a:gd name="connsiteX31" fmla="*/ 44026 w 1202590"/>
              <a:gd name="connsiteY31" fmla="*/ 1469813 h 2343573"/>
              <a:gd name="connsiteX32" fmla="*/ 50800 w 1202590"/>
              <a:gd name="connsiteY32" fmla="*/ 1442720 h 2343573"/>
              <a:gd name="connsiteX33" fmla="*/ 60960 w 1202590"/>
              <a:gd name="connsiteY33" fmla="*/ 1425786 h 2343573"/>
              <a:gd name="connsiteX34" fmla="*/ 74506 w 1202590"/>
              <a:gd name="connsiteY34" fmla="*/ 1408853 h 2343573"/>
              <a:gd name="connsiteX35" fmla="*/ 94826 w 1202590"/>
              <a:gd name="connsiteY35" fmla="*/ 1364826 h 2343573"/>
              <a:gd name="connsiteX36" fmla="*/ 118533 w 1202590"/>
              <a:gd name="connsiteY36" fmla="*/ 1334346 h 2343573"/>
              <a:gd name="connsiteX37" fmla="*/ 128693 w 1202590"/>
              <a:gd name="connsiteY37" fmla="*/ 1317413 h 2343573"/>
              <a:gd name="connsiteX38" fmla="*/ 152400 w 1202590"/>
              <a:gd name="connsiteY38" fmla="*/ 1303866 h 2343573"/>
              <a:gd name="connsiteX39" fmla="*/ 169333 w 1202590"/>
              <a:gd name="connsiteY39" fmla="*/ 1286933 h 2343573"/>
              <a:gd name="connsiteX40" fmla="*/ 186266 w 1202590"/>
              <a:gd name="connsiteY40" fmla="*/ 1273386 h 2343573"/>
              <a:gd name="connsiteX41" fmla="*/ 206586 w 1202590"/>
              <a:gd name="connsiteY41" fmla="*/ 1239520 h 2343573"/>
              <a:gd name="connsiteX42" fmla="*/ 216746 w 1202590"/>
              <a:gd name="connsiteY42" fmla="*/ 1225973 h 2343573"/>
              <a:gd name="connsiteX43" fmla="*/ 237066 w 1202590"/>
              <a:gd name="connsiteY43" fmla="*/ 1185333 h 2343573"/>
              <a:gd name="connsiteX44" fmla="*/ 250613 w 1202590"/>
              <a:gd name="connsiteY44" fmla="*/ 1165013 h 2343573"/>
              <a:gd name="connsiteX45" fmla="*/ 274320 w 1202590"/>
              <a:gd name="connsiteY45" fmla="*/ 1141306 h 2343573"/>
              <a:gd name="connsiteX46" fmla="*/ 291253 w 1202590"/>
              <a:gd name="connsiteY46" fmla="*/ 1120986 h 2343573"/>
              <a:gd name="connsiteX47" fmla="*/ 325120 w 1202590"/>
              <a:gd name="connsiteY47" fmla="*/ 1087120 h 2343573"/>
              <a:gd name="connsiteX48" fmla="*/ 338666 w 1202590"/>
              <a:gd name="connsiteY48" fmla="*/ 1073573 h 2343573"/>
              <a:gd name="connsiteX49" fmla="*/ 358986 w 1202590"/>
              <a:gd name="connsiteY49" fmla="*/ 1043093 h 2343573"/>
              <a:gd name="connsiteX50" fmla="*/ 386080 w 1202590"/>
              <a:gd name="connsiteY50" fmla="*/ 1019386 h 2343573"/>
              <a:gd name="connsiteX51" fmla="*/ 389466 w 1202590"/>
              <a:gd name="connsiteY51" fmla="*/ 1009226 h 2343573"/>
              <a:gd name="connsiteX52" fmla="*/ 430106 w 1202590"/>
              <a:gd name="connsiteY52" fmla="*/ 978746 h 2343573"/>
              <a:gd name="connsiteX53" fmla="*/ 447040 w 1202590"/>
              <a:gd name="connsiteY53" fmla="*/ 958426 h 2343573"/>
              <a:gd name="connsiteX54" fmla="*/ 463973 w 1202590"/>
              <a:gd name="connsiteY54" fmla="*/ 938106 h 2343573"/>
              <a:gd name="connsiteX55" fmla="*/ 480906 w 1202590"/>
              <a:gd name="connsiteY55" fmla="*/ 927946 h 2343573"/>
              <a:gd name="connsiteX56" fmla="*/ 491066 w 1202590"/>
              <a:gd name="connsiteY56" fmla="*/ 917786 h 2343573"/>
              <a:gd name="connsiteX57" fmla="*/ 504613 w 1202590"/>
              <a:gd name="connsiteY57" fmla="*/ 911013 h 2343573"/>
              <a:gd name="connsiteX58" fmla="*/ 524933 w 1202590"/>
              <a:gd name="connsiteY58" fmla="*/ 897466 h 2343573"/>
              <a:gd name="connsiteX59" fmla="*/ 541866 w 1202590"/>
              <a:gd name="connsiteY59" fmla="*/ 883920 h 2343573"/>
              <a:gd name="connsiteX60" fmla="*/ 552026 w 1202590"/>
              <a:gd name="connsiteY60" fmla="*/ 873760 h 2343573"/>
              <a:gd name="connsiteX61" fmla="*/ 572346 w 1202590"/>
              <a:gd name="connsiteY61" fmla="*/ 860213 h 2343573"/>
              <a:gd name="connsiteX62" fmla="*/ 582506 w 1202590"/>
              <a:gd name="connsiteY62" fmla="*/ 856826 h 2343573"/>
              <a:gd name="connsiteX63" fmla="*/ 609600 w 1202590"/>
              <a:gd name="connsiteY63" fmla="*/ 843280 h 2343573"/>
              <a:gd name="connsiteX64" fmla="*/ 636693 w 1202590"/>
              <a:gd name="connsiteY64" fmla="*/ 826346 h 2343573"/>
              <a:gd name="connsiteX65" fmla="*/ 660400 w 1202590"/>
              <a:gd name="connsiteY65" fmla="*/ 812800 h 2343573"/>
              <a:gd name="connsiteX66" fmla="*/ 677333 w 1202590"/>
              <a:gd name="connsiteY66" fmla="*/ 799253 h 2343573"/>
              <a:gd name="connsiteX67" fmla="*/ 687493 w 1202590"/>
              <a:gd name="connsiteY67" fmla="*/ 795866 h 2343573"/>
              <a:gd name="connsiteX68" fmla="*/ 704426 w 1202590"/>
              <a:gd name="connsiteY68" fmla="*/ 789093 h 2343573"/>
              <a:gd name="connsiteX69" fmla="*/ 717973 w 1202590"/>
              <a:gd name="connsiteY69" fmla="*/ 775546 h 2343573"/>
              <a:gd name="connsiteX70" fmla="*/ 741680 w 1202590"/>
              <a:gd name="connsiteY70" fmla="*/ 748453 h 2343573"/>
              <a:gd name="connsiteX71" fmla="*/ 772160 w 1202590"/>
              <a:gd name="connsiteY71" fmla="*/ 721360 h 2343573"/>
              <a:gd name="connsiteX72" fmla="*/ 789093 w 1202590"/>
              <a:gd name="connsiteY72" fmla="*/ 690880 h 2343573"/>
              <a:gd name="connsiteX73" fmla="*/ 799253 w 1202590"/>
              <a:gd name="connsiteY73" fmla="*/ 684106 h 2343573"/>
              <a:gd name="connsiteX74" fmla="*/ 812800 w 1202590"/>
              <a:gd name="connsiteY74" fmla="*/ 660400 h 2343573"/>
              <a:gd name="connsiteX75" fmla="*/ 819573 w 1202590"/>
              <a:gd name="connsiteY75" fmla="*/ 653626 h 2343573"/>
              <a:gd name="connsiteX76" fmla="*/ 843280 w 1202590"/>
              <a:gd name="connsiteY76" fmla="*/ 623146 h 2343573"/>
              <a:gd name="connsiteX77" fmla="*/ 860213 w 1202590"/>
              <a:gd name="connsiteY77" fmla="*/ 599440 h 2343573"/>
              <a:gd name="connsiteX78" fmla="*/ 873760 w 1202590"/>
              <a:gd name="connsiteY78" fmla="*/ 589280 h 2343573"/>
              <a:gd name="connsiteX79" fmla="*/ 897466 w 1202590"/>
              <a:gd name="connsiteY79" fmla="*/ 562186 h 2343573"/>
              <a:gd name="connsiteX80" fmla="*/ 914400 w 1202590"/>
              <a:gd name="connsiteY80" fmla="*/ 545253 h 2343573"/>
              <a:gd name="connsiteX81" fmla="*/ 938106 w 1202590"/>
              <a:gd name="connsiteY81" fmla="*/ 528320 h 2343573"/>
              <a:gd name="connsiteX82" fmla="*/ 951653 w 1202590"/>
              <a:gd name="connsiteY82" fmla="*/ 518160 h 2343573"/>
              <a:gd name="connsiteX83" fmla="*/ 961813 w 1202590"/>
              <a:gd name="connsiteY83" fmla="*/ 511386 h 2343573"/>
              <a:gd name="connsiteX84" fmla="*/ 971973 w 1202590"/>
              <a:gd name="connsiteY84" fmla="*/ 501226 h 2343573"/>
              <a:gd name="connsiteX85" fmla="*/ 988906 w 1202590"/>
              <a:gd name="connsiteY85" fmla="*/ 497840 h 2343573"/>
              <a:gd name="connsiteX86" fmla="*/ 1019386 w 1202590"/>
              <a:gd name="connsiteY86" fmla="*/ 484293 h 2343573"/>
              <a:gd name="connsiteX87" fmla="*/ 1032933 w 1202590"/>
              <a:gd name="connsiteY87" fmla="*/ 474133 h 2343573"/>
              <a:gd name="connsiteX88" fmla="*/ 1043093 w 1202590"/>
              <a:gd name="connsiteY88" fmla="*/ 467360 h 2343573"/>
              <a:gd name="connsiteX89" fmla="*/ 1060026 w 1202590"/>
              <a:gd name="connsiteY89" fmla="*/ 453813 h 2343573"/>
              <a:gd name="connsiteX90" fmla="*/ 1070186 w 1202590"/>
              <a:gd name="connsiteY90" fmla="*/ 450426 h 2343573"/>
              <a:gd name="connsiteX91" fmla="*/ 1093893 w 1202590"/>
              <a:gd name="connsiteY91" fmla="*/ 433493 h 2343573"/>
              <a:gd name="connsiteX92" fmla="*/ 1127760 w 1202590"/>
              <a:gd name="connsiteY92" fmla="*/ 406400 h 2343573"/>
              <a:gd name="connsiteX93" fmla="*/ 1137920 w 1202590"/>
              <a:gd name="connsiteY93" fmla="*/ 372533 h 2343573"/>
              <a:gd name="connsiteX94" fmla="*/ 1144693 w 1202590"/>
              <a:gd name="connsiteY94" fmla="*/ 281093 h 2343573"/>
              <a:gd name="connsiteX95" fmla="*/ 1154853 w 1202590"/>
              <a:gd name="connsiteY95" fmla="*/ 240453 h 2343573"/>
              <a:gd name="connsiteX96" fmla="*/ 1168400 w 1202590"/>
              <a:gd name="connsiteY96" fmla="*/ 220133 h 2343573"/>
              <a:gd name="connsiteX97" fmla="*/ 1175173 w 1202590"/>
              <a:gd name="connsiteY97" fmla="*/ 186266 h 2343573"/>
              <a:gd name="connsiteX98" fmla="*/ 1185333 w 1202590"/>
              <a:gd name="connsiteY98" fmla="*/ 159173 h 2343573"/>
              <a:gd name="connsiteX99" fmla="*/ 1188720 w 1202590"/>
              <a:gd name="connsiteY99" fmla="*/ 125306 h 2343573"/>
              <a:gd name="connsiteX100" fmla="*/ 1198880 w 1202590"/>
              <a:gd name="connsiteY100" fmla="*/ 108373 h 2343573"/>
              <a:gd name="connsiteX101" fmla="*/ 1202266 w 1202590"/>
              <a:gd name="connsiteY101" fmla="*/ 0 h 2343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02590" h="2343573">
                <a:moveTo>
                  <a:pt x="243840" y="2343573"/>
                </a:moveTo>
                <a:cubicBezTo>
                  <a:pt x="239324" y="2335671"/>
                  <a:pt x="235342" y="2327439"/>
                  <a:pt x="230293" y="2319866"/>
                </a:cubicBezTo>
                <a:cubicBezTo>
                  <a:pt x="224031" y="2310473"/>
                  <a:pt x="214558" y="2303089"/>
                  <a:pt x="209973" y="2292773"/>
                </a:cubicBezTo>
                <a:cubicBezTo>
                  <a:pt x="205297" y="2282253"/>
                  <a:pt x="209123" y="2268778"/>
                  <a:pt x="203200" y="2258906"/>
                </a:cubicBezTo>
                <a:cubicBezTo>
                  <a:pt x="199813" y="2253262"/>
                  <a:pt x="195984" y="2247860"/>
                  <a:pt x="193040" y="2241973"/>
                </a:cubicBezTo>
                <a:cubicBezTo>
                  <a:pt x="191443" y="2238780"/>
                  <a:pt x="191424" y="2234913"/>
                  <a:pt x="189653" y="2231813"/>
                </a:cubicBezTo>
                <a:cubicBezTo>
                  <a:pt x="186853" y="2226912"/>
                  <a:pt x="182880" y="2222782"/>
                  <a:pt x="179493" y="2218266"/>
                </a:cubicBezTo>
                <a:cubicBezTo>
                  <a:pt x="170639" y="2191701"/>
                  <a:pt x="176393" y="2204068"/>
                  <a:pt x="162560" y="2181013"/>
                </a:cubicBezTo>
                <a:cubicBezTo>
                  <a:pt x="154057" y="2138502"/>
                  <a:pt x="166509" y="2190885"/>
                  <a:pt x="149013" y="2147146"/>
                </a:cubicBezTo>
                <a:cubicBezTo>
                  <a:pt x="146875" y="2141802"/>
                  <a:pt x="147446" y="2135674"/>
                  <a:pt x="145626" y="2130213"/>
                </a:cubicBezTo>
                <a:cubicBezTo>
                  <a:pt x="144029" y="2125423"/>
                  <a:pt x="140969" y="2121250"/>
                  <a:pt x="138853" y="2116666"/>
                </a:cubicBezTo>
                <a:cubicBezTo>
                  <a:pt x="134194" y="2106571"/>
                  <a:pt x="129297" y="2096563"/>
                  <a:pt x="125306" y="2086186"/>
                </a:cubicBezTo>
                <a:cubicBezTo>
                  <a:pt x="123635" y="2081842"/>
                  <a:pt x="123810" y="2076893"/>
                  <a:pt x="121920" y="2072640"/>
                </a:cubicBezTo>
                <a:cubicBezTo>
                  <a:pt x="119247" y="2066625"/>
                  <a:pt x="114434" y="2061721"/>
                  <a:pt x="111760" y="2055706"/>
                </a:cubicBezTo>
                <a:cubicBezTo>
                  <a:pt x="105374" y="2041338"/>
                  <a:pt x="94826" y="2011680"/>
                  <a:pt x="94826" y="2011680"/>
                </a:cubicBezTo>
                <a:cubicBezTo>
                  <a:pt x="93697" y="2006035"/>
                  <a:pt x="93778" y="2000006"/>
                  <a:pt x="91440" y="1994746"/>
                </a:cubicBezTo>
                <a:cubicBezTo>
                  <a:pt x="89148" y="1989588"/>
                  <a:pt x="84411" y="1985896"/>
                  <a:pt x="81280" y="1981200"/>
                </a:cubicBezTo>
                <a:cubicBezTo>
                  <a:pt x="77629" y="1975723"/>
                  <a:pt x="74609" y="1969848"/>
                  <a:pt x="71120" y="1964266"/>
                </a:cubicBezTo>
                <a:cubicBezTo>
                  <a:pt x="68963" y="1960814"/>
                  <a:pt x="66323" y="1957664"/>
                  <a:pt x="64346" y="1954106"/>
                </a:cubicBezTo>
                <a:cubicBezTo>
                  <a:pt x="60668" y="1947486"/>
                  <a:pt x="57573" y="1940559"/>
                  <a:pt x="54186" y="1933786"/>
                </a:cubicBezTo>
                <a:cubicBezTo>
                  <a:pt x="43552" y="1891243"/>
                  <a:pt x="63294" y="1966058"/>
                  <a:pt x="37253" y="1893146"/>
                </a:cubicBezTo>
                <a:cubicBezTo>
                  <a:pt x="20166" y="1845305"/>
                  <a:pt x="49494" y="1898872"/>
                  <a:pt x="23706" y="1855893"/>
                </a:cubicBezTo>
                <a:cubicBezTo>
                  <a:pt x="21989" y="1833568"/>
                  <a:pt x="21716" y="1813066"/>
                  <a:pt x="16933" y="1791546"/>
                </a:cubicBezTo>
                <a:cubicBezTo>
                  <a:pt x="16159" y="1788061"/>
                  <a:pt x="14675" y="1784773"/>
                  <a:pt x="13546" y="1781386"/>
                </a:cubicBezTo>
                <a:cubicBezTo>
                  <a:pt x="11288" y="1761066"/>
                  <a:pt x="9535" y="1740684"/>
                  <a:pt x="6773" y="1720426"/>
                </a:cubicBezTo>
                <a:cubicBezTo>
                  <a:pt x="6144" y="1715814"/>
                  <a:pt x="4219" y="1711459"/>
                  <a:pt x="3386" y="1706880"/>
                </a:cubicBezTo>
                <a:cubicBezTo>
                  <a:pt x="1958" y="1699026"/>
                  <a:pt x="1129" y="1691075"/>
                  <a:pt x="0" y="1683173"/>
                </a:cubicBezTo>
                <a:cubicBezTo>
                  <a:pt x="3387" y="1636889"/>
                  <a:pt x="6051" y="1590546"/>
                  <a:pt x="10160" y="1544320"/>
                </a:cubicBezTo>
                <a:cubicBezTo>
                  <a:pt x="10572" y="1539684"/>
                  <a:pt x="11912" y="1535131"/>
                  <a:pt x="13546" y="1530773"/>
                </a:cubicBezTo>
                <a:cubicBezTo>
                  <a:pt x="15319" y="1526046"/>
                  <a:pt x="17644" y="1521507"/>
                  <a:pt x="20320" y="1517226"/>
                </a:cubicBezTo>
                <a:cubicBezTo>
                  <a:pt x="23312" y="1512440"/>
                  <a:pt x="27093" y="1508195"/>
                  <a:pt x="30480" y="1503680"/>
                </a:cubicBezTo>
                <a:cubicBezTo>
                  <a:pt x="39939" y="1446917"/>
                  <a:pt x="25517" y="1514233"/>
                  <a:pt x="44026" y="1469813"/>
                </a:cubicBezTo>
                <a:cubicBezTo>
                  <a:pt x="47607" y="1461220"/>
                  <a:pt x="46011" y="1450702"/>
                  <a:pt x="50800" y="1442720"/>
                </a:cubicBezTo>
                <a:cubicBezTo>
                  <a:pt x="54187" y="1437075"/>
                  <a:pt x="57185" y="1431179"/>
                  <a:pt x="60960" y="1425786"/>
                </a:cubicBezTo>
                <a:cubicBezTo>
                  <a:pt x="65105" y="1419864"/>
                  <a:pt x="70718" y="1415009"/>
                  <a:pt x="74506" y="1408853"/>
                </a:cubicBezTo>
                <a:cubicBezTo>
                  <a:pt x="97818" y="1370972"/>
                  <a:pt x="80061" y="1394357"/>
                  <a:pt x="94826" y="1364826"/>
                </a:cubicBezTo>
                <a:cubicBezTo>
                  <a:pt x="109499" y="1335479"/>
                  <a:pt x="99141" y="1359279"/>
                  <a:pt x="118533" y="1334346"/>
                </a:cubicBezTo>
                <a:cubicBezTo>
                  <a:pt x="122574" y="1329150"/>
                  <a:pt x="123800" y="1321816"/>
                  <a:pt x="128693" y="1317413"/>
                </a:cubicBezTo>
                <a:cubicBezTo>
                  <a:pt x="135458" y="1311324"/>
                  <a:pt x="145119" y="1309327"/>
                  <a:pt x="152400" y="1303866"/>
                </a:cubicBezTo>
                <a:cubicBezTo>
                  <a:pt x="158786" y="1299077"/>
                  <a:pt x="163400" y="1292273"/>
                  <a:pt x="169333" y="1286933"/>
                </a:cubicBezTo>
                <a:cubicBezTo>
                  <a:pt x="174706" y="1282097"/>
                  <a:pt x="181430" y="1278759"/>
                  <a:pt x="186266" y="1273386"/>
                </a:cubicBezTo>
                <a:cubicBezTo>
                  <a:pt x="203350" y="1254403"/>
                  <a:pt x="195715" y="1256913"/>
                  <a:pt x="206586" y="1239520"/>
                </a:cubicBezTo>
                <a:cubicBezTo>
                  <a:pt x="209578" y="1234733"/>
                  <a:pt x="213359" y="1230489"/>
                  <a:pt x="216746" y="1225973"/>
                </a:cubicBezTo>
                <a:cubicBezTo>
                  <a:pt x="223235" y="1206508"/>
                  <a:pt x="220267" y="1213331"/>
                  <a:pt x="237066" y="1185333"/>
                </a:cubicBezTo>
                <a:cubicBezTo>
                  <a:pt x="241254" y="1178352"/>
                  <a:pt x="245355" y="1171227"/>
                  <a:pt x="250613" y="1165013"/>
                </a:cubicBezTo>
                <a:cubicBezTo>
                  <a:pt x="257832" y="1156482"/>
                  <a:pt x="266740" y="1149518"/>
                  <a:pt x="274320" y="1141306"/>
                </a:cubicBezTo>
                <a:cubicBezTo>
                  <a:pt x="280300" y="1134827"/>
                  <a:pt x="285223" y="1127418"/>
                  <a:pt x="291253" y="1120986"/>
                </a:cubicBezTo>
                <a:cubicBezTo>
                  <a:pt x="302172" y="1109339"/>
                  <a:pt x="313831" y="1098409"/>
                  <a:pt x="325120" y="1087120"/>
                </a:cubicBezTo>
                <a:cubicBezTo>
                  <a:pt x="329636" y="1082604"/>
                  <a:pt x="335124" y="1078886"/>
                  <a:pt x="338666" y="1073573"/>
                </a:cubicBezTo>
                <a:cubicBezTo>
                  <a:pt x="345439" y="1063413"/>
                  <a:pt x="348826" y="1049866"/>
                  <a:pt x="358986" y="1043093"/>
                </a:cubicBezTo>
                <a:cubicBezTo>
                  <a:pt x="375788" y="1031892"/>
                  <a:pt x="366268" y="1039198"/>
                  <a:pt x="386080" y="1019386"/>
                </a:cubicBezTo>
                <a:cubicBezTo>
                  <a:pt x="387209" y="1015999"/>
                  <a:pt x="386843" y="1011647"/>
                  <a:pt x="389466" y="1009226"/>
                </a:cubicBezTo>
                <a:cubicBezTo>
                  <a:pt x="401909" y="997740"/>
                  <a:pt x="430106" y="978746"/>
                  <a:pt x="430106" y="978746"/>
                </a:cubicBezTo>
                <a:cubicBezTo>
                  <a:pt x="436575" y="959340"/>
                  <a:pt x="428586" y="976880"/>
                  <a:pt x="447040" y="958426"/>
                </a:cubicBezTo>
                <a:cubicBezTo>
                  <a:pt x="464252" y="941214"/>
                  <a:pt x="441777" y="954753"/>
                  <a:pt x="463973" y="938106"/>
                </a:cubicBezTo>
                <a:cubicBezTo>
                  <a:pt x="469239" y="934157"/>
                  <a:pt x="475640" y="931895"/>
                  <a:pt x="480906" y="927946"/>
                </a:cubicBezTo>
                <a:cubicBezTo>
                  <a:pt x="484738" y="925072"/>
                  <a:pt x="487169" y="920570"/>
                  <a:pt x="491066" y="917786"/>
                </a:cubicBezTo>
                <a:cubicBezTo>
                  <a:pt x="495174" y="914852"/>
                  <a:pt x="500284" y="913610"/>
                  <a:pt x="504613" y="911013"/>
                </a:cubicBezTo>
                <a:cubicBezTo>
                  <a:pt x="511594" y="906825"/>
                  <a:pt x="518349" y="902254"/>
                  <a:pt x="524933" y="897466"/>
                </a:cubicBezTo>
                <a:cubicBezTo>
                  <a:pt x="530779" y="893215"/>
                  <a:pt x="536426" y="888680"/>
                  <a:pt x="541866" y="883920"/>
                </a:cubicBezTo>
                <a:cubicBezTo>
                  <a:pt x="545470" y="880766"/>
                  <a:pt x="548245" y="876700"/>
                  <a:pt x="552026" y="873760"/>
                </a:cubicBezTo>
                <a:cubicBezTo>
                  <a:pt x="558452" y="868762"/>
                  <a:pt x="565230" y="864167"/>
                  <a:pt x="572346" y="860213"/>
                </a:cubicBezTo>
                <a:cubicBezTo>
                  <a:pt x="575467" y="858479"/>
                  <a:pt x="579256" y="858303"/>
                  <a:pt x="582506" y="856826"/>
                </a:cubicBezTo>
                <a:cubicBezTo>
                  <a:pt x="591698" y="852648"/>
                  <a:pt x="601001" y="848572"/>
                  <a:pt x="609600" y="843280"/>
                </a:cubicBezTo>
                <a:cubicBezTo>
                  <a:pt x="642234" y="823198"/>
                  <a:pt x="613298" y="834145"/>
                  <a:pt x="636693" y="826346"/>
                </a:cubicBezTo>
                <a:cubicBezTo>
                  <a:pt x="663016" y="800023"/>
                  <a:pt x="629697" y="829857"/>
                  <a:pt x="660400" y="812800"/>
                </a:cubicBezTo>
                <a:cubicBezTo>
                  <a:pt x="666719" y="809290"/>
                  <a:pt x="671203" y="803084"/>
                  <a:pt x="677333" y="799253"/>
                </a:cubicBezTo>
                <a:cubicBezTo>
                  <a:pt x="680360" y="797361"/>
                  <a:pt x="684150" y="797119"/>
                  <a:pt x="687493" y="795866"/>
                </a:cubicBezTo>
                <a:cubicBezTo>
                  <a:pt x="693185" y="793731"/>
                  <a:pt x="698782" y="791351"/>
                  <a:pt x="704426" y="789093"/>
                </a:cubicBezTo>
                <a:cubicBezTo>
                  <a:pt x="708942" y="784577"/>
                  <a:pt x="713817" y="780395"/>
                  <a:pt x="717973" y="775546"/>
                </a:cubicBezTo>
                <a:cubicBezTo>
                  <a:pt x="738577" y="751508"/>
                  <a:pt x="703426" y="782456"/>
                  <a:pt x="741680" y="748453"/>
                </a:cubicBezTo>
                <a:cubicBezTo>
                  <a:pt x="765498" y="727282"/>
                  <a:pt x="745739" y="751083"/>
                  <a:pt x="772160" y="721360"/>
                </a:cubicBezTo>
                <a:cubicBezTo>
                  <a:pt x="808440" y="680546"/>
                  <a:pt x="756021" y="737182"/>
                  <a:pt x="789093" y="690880"/>
                </a:cubicBezTo>
                <a:cubicBezTo>
                  <a:pt x="791459" y="687568"/>
                  <a:pt x="795866" y="686364"/>
                  <a:pt x="799253" y="684106"/>
                </a:cubicBezTo>
                <a:cubicBezTo>
                  <a:pt x="803891" y="674831"/>
                  <a:pt x="806415" y="668381"/>
                  <a:pt x="812800" y="660400"/>
                </a:cubicBezTo>
                <a:cubicBezTo>
                  <a:pt x="814795" y="657907"/>
                  <a:pt x="817551" y="656097"/>
                  <a:pt x="819573" y="653626"/>
                </a:cubicBezTo>
                <a:cubicBezTo>
                  <a:pt x="827724" y="643664"/>
                  <a:pt x="836140" y="633856"/>
                  <a:pt x="843280" y="623146"/>
                </a:cubicBezTo>
                <a:cubicBezTo>
                  <a:pt x="847127" y="617375"/>
                  <a:pt x="856010" y="603643"/>
                  <a:pt x="860213" y="599440"/>
                </a:cubicBezTo>
                <a:cubicBezTo>
                  <a:pt x="864204" y="595449"/>
                  <a:pt x="869244" y="592667"/>
                  <a:pt x="873760" y="589280"/>
                </a:cubicBezTo>
                <a:cubicBezTo>
                  <a:pt x="885090" y="566618"/>
                  <a:pt x="874694" y="582680"/>
                  <a:pt x="897466" y="562186"/>
                </a:cubicBezTo>
                <a:cubicBezTo>
                  <a:pt x="903399" y="556846"/>
                  <a:pt x="908014" y="550043"/>
                  <a:pt x="914400" y="545253"/>
                </a:cubicBezTo>
                <a:cubicBezTo>
                  <a:pt x="958629" y="512079"/>
                  <a:pt x="903471" y="553058"/>
                  <a:pt x="938106" y="528320"/>
                </a:cubicBezTo>
                <a:cubicBezTo>
                  <a:pt x="942699" y="525039"/>
                  <a:pt x="947060" y="521441"/>
                  <a:pt x="951653" y="518160"/>
                </a:cubicBezTo>
                <a:cubicBezTo>
                  <a:pt x="954965" y="515794"/>
                  <a:pt x="958686" y="513992"/>
                  <a:pt x="961813" y="511386"/>
                </a:cubicBezTo>
                <a:cubicBezTo>
                  <a:pt x="965492" y="508320"/>
                  <a:pt x="967689" y="503368"/>
                  <a:pt x="971973" y="501226"/>
                </a:cubicBezTo>
                <a:cubicBezTo>
                  <a:pt x="977121" y="498652"/>
                  <a:pt x="983262" y="498969"/>
                  <a:pt x="988906" y="497840"/>
                </a:cubicBezTo>
                <a:cubicBezTo>
                  <a:pt x="999066" y="493324"/>
                  <a:pt x="1009597" y="489564"/>
                  <a:pt x="1019386" y="484293"/>
                </a:cubicBezTo>
                <a:cubicBezTo>
                  <a:pt x="1024356" y="481617"/>
                  <a:pt x="1028340" y="477414"/>
                  <a:pt x="1032933" y="474133"/>
                </a:cubicBezTo>
                <a:cubicBezTo>
                  <a:pt x="1036245" y="471767"/>
                  <a:pt x="1039837" y="469802"/>
                  <a:pt x="1043093" y="467360"/>
                </a:cubicBezTo>
                <a:cubicBezTo>
                  <a:pt x="1048876" y="463023"/>
                  <a:pt x="1053896" y="457644"/>
                  <a:pt x="1060026" y="453813"/>
                </a:cubicBezTo>
                <a:cubicBezTo>
                  <a:pt x="1063053" y="451921"/>
                  <a:pt x="1066799" y="451555"/>
                  <a:pt x="1070186" y="450426"/>
                </a:cubicBezTo>
                <a:cubicBezTo>
                  <a:pt x="1096602" y="424010"/>
                  <a:pt x="1062689" y="455781"/>
                  <a:pt x="1093893" y="433493"/>
                </a:cubicBezTo>
                <a:cubicBezTo>
                  <a:pt x="1105657" y="425090"/>
                  <a:pt x="1127760" y="406400"/>
                  <a:pt x="1127760" y="406400"/>
                </a:cubicBezTo>
                <a:cubicBezTo>
                  <a:pt x="1130682" y="397633"/>
                  <a:pt x="1137216" y="378515"/>
                  <a:pt x="1137920" y="372533"/>
                </a:cubicBezTo>
                <a:cubicBezTo>
                  <a:pt x="1141491" y="342179"/>
                  <a:pt x="1137280" y="310744"/>
                  <a:pt x="1144693" y="281093"/>
                </a:cubicBezTo>
                <a:cubicBezTo>
                  <a:pt x="1148080" y="267546"/>
                  <a:pt x="1147107" y="252071"/>
                  <a:pt x="1154853" y="240453"/>
                </a:cubicBezTo>
                <a:lnTo>
                  <a:pt x="1168400" y="220133"/>
                </a:lnTo>
                <a:cubicBezTo>
                  <a:pt x="1176051" y="197175"/>
                  <a:pt x="1167388" y="225190"/>
                  <a:pt x="1175173" y="186266"/>
                </a:cubicBezTo>
                <a:cubicBezTo>
                  <a:pt x="1176234" y="180960"/>
                  <a:pt x="1184468" y="161335"/>
                  <a:pt x="1185333" y="159173"/>
                </a:cubicBezTo>
                <a:cubicBezTo>
                  <a:pt x="1186462" y="147884"/>
                  <a:pt x="1185797" y="136268"/>
                  <a:pt x="1188720" y="125306"/>
                </a:cubicBezTo>
                <a:cubicBezTo>
                  <a:pt x="1190416" y="118946"/>
                  <a:pt x="1197372" y="114780"/>
                  <a:pt x="1198880" y="108373"/>
                </a:cubicBezTo>
                <a:cubicBezTo>
                  <a:pt x="1204141" y="86014"/>
                  <a:pt x="1202266" y="13593"/>
                  <a:pt x="1202266" y="0"/>
                </a:cubicBezTo>
              </a:path>
            </a:pathLst>
          </a:custGeom>
          <a:noFill/>
          <a:ln w="57150">
            <a:solidFill>
              <a:srgbClr val="005A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1DECCB4C-6AC9-22F8-69C5-295CD024F87A}"/>
              </a:ext>
            </a:extLst>
          </p:cNvPr>
          <p:cNvSpPr/>
          <p:nvPr/>
        </p:nvSpPr>
        <p:spPr>
          <a:xfrm>
            <a:off x="14485747" y="4096503"/>
            <a:ext cx="1202590" cy="2086186"/>
          </a:xfrm>
          <a:custGeom>
            <a:avLst/>
            <a:gdLst>
              <a:gd name="connsiteX0" fmla="*/ 243840 w 1202590"/>
              <a:gd name="connsiteY0" fmla="*/ 2343573 h 2343573"/>
              <a:gd name="connsiteX1" fmla="*/ 230293 w 1202590"/>
              <a:gd name="connsiteY1" fmla="*/ 2319866 h 2343573"/>
              <a:gd name="connsiteX2" fmla="*/ 209973 w 1202590"/>
              <a:gd name="connsiteY2" fmla="*/ 2292773 h 2343573"/>
              <a:gd name="connsiteX3" fmla="*/ 203200 w 1202590"/>
              <a:gd name="connsiteY3" fmla="*/ 2258906 h 2343573"/>
              <a:gd name="connsiteX4" fmla="*/ 193040 w 1202590"/>
              <a:gd name="connsiteY4" fmla="*/ 2241973 h 2343573"/>
              <a:gd name="connsiteX5" fmla="*/ 189653 w 1202590"/>
              <a:gd name="connsiteY5" fmla="*/ 2231813 h 2343573"/>
              <a:gd name="connsiteX6" fmla="*/ 179493 w 1202590"/>
              <a:gd name="connsiteY6" fmla="*/ 2218266 h 2343573"/>
              <a:gd name="connsiteX7" fmla="*/ 162560 w 1202590"/>
              <a:gd name="connsiteY7" fmla="*/ 2181013 h 2343573"/>
              <a:gd name="connsiteX8" fmla="*/ 149013 w 1202590"/>
              <a:gd name="connsiteY8" fmla="*/ 2147146 h 2343573"/>
              <a:gd name="connsiteX9" fmla="*/ 145626 w 1202590"/>
              <a:gd name="connsiteY9" fmla="*/ 2130213 h 2343573"/>
              <a:gd name="connsiteX10" fmla="*/ 138853 w 1202590"/>
              <a:gd name="connsiteY10" fmla="*/ 2116666 h 2343573"/>
              <a:gd name="connsiteX11" fmla="*/ 125306 w 1202590"/>
              <a:gd name="connsiteY11" fmla="*/ 2086186 h 2343573"/>
              <a:gd name="connsiteX12" fmla="*/ 121920 w 1202590"/>
              <a:gd name="connsiteY12" fmla="*/ 2072640 h 2343573"/>
              <a:gd name="connsiteX13" fmla="*/ 111760 w 1202590"/>
              <a:gd name="connsiteY13" fmla="*/ 2055706 h 2343573"/>
              <a:gd name="connsiteX14" fmla="*/ 94826 w 1202590"/>
              <a:gd name="connsiteY14" fmla="*/ 2011680 h 2343573"/>
              <a:gd name="connsiteX15" fmla="*/ 91440 w 1202590"/>
              <a:gd name="connsiteY15" fmla="*/ 1994746 h 2343573"/>
              <a:gd name="connsiteX16" fmla="*/ 81280 w 1202590"/>
              <a:gd name="connsiteY16" fmla="*/ 1981200 h 2343573"/>
              <a:gd name="connsiteX17" fmla="*/ 71120 w 1202590"/>
              <a:gd name="connsiteY17" fmla="*/ 1964266 h 2343573"/>
              <a:gd name="connsiteX18" fmla="*/ 64346 w 1202590"/>
              <a:gd name="connsiteY18" fmla="*/ 1954106 h 2343573"/>
              <a:gd name="connsiteX19" fmla="*/ 54186 w 1202590"/>
              <a:gd name="connsiteY19" fmla="*/ 1933786 h 2343573"/>
              <a:gd name="connsiteX20" fmla="*/ 37253 w 1202590"/>
              <a:gd name="connsiteY20" fmla="*/ 1893146 h 2343573"/>
              <a:gd name="connsiteX21" fmla="*/ 23706 w 1202590"/>
              <a:gd name="connsiteY21" fmla="*/ 1855893 h 2343573"/>
              <a:gd name="connsiteX22" fmla="*/ 16933 w 1202590"/>
              <a:gd name="connsiteY22" fmla="*/ 1791546 h 2343573"/>
              <a:gd name="connsiteX23" fmla="*/ 13546 w 1202590"/>
              <a:gd name="connsiteY23" fmla="*/ 1781386 h 2343573"/>
              <a:gd name="connsiteX24" fmla="*/ 6773 w 1202590"/>
              <a:gd name="connsiteY24" fmla="*/ 1720426 h 2343573"/>
              <a:gd name="connsiteX25" fmla="*/ 3386 w 1202590"/>
              <a:gd name="connsiteY25" fmla="*/ 1706880 h 2343573"/>
              <a:gd name="connsiteX26" fmla="*/ 0 w 1202590"/>
              <a:gd name="connsiteY26" fmla="*/ 1683173 h 2343573"/>
              <a:gd name="connsiteX27" fmla="*/ 10160 w 1202590"/>
              <a:gd name="connsiteY27" fmla="*/ 1544320 h 2343573"/>
              <a:gd name="connsiteX28" fmla="*/ 13546 w 1202590"/>
              <a:gd name="connsiteY28" fmla="*/ 1530773 h 2343573"/>
              <a:gd name="connsiteX29" fmla="*/ 20320 w 1202590"/>
              <a:gd name="connsiteY29" fmla="*/ 1517226 h 2343573"/>
              <a:gd name="connsiteX30" fmla="*/ 30480 w 1202590"/>
              <a:gd name="connsiteY30" fmla="*/ 1503680 h 2343573"/>
              <a:gd name="connsiteX31" fmla="*/ 44026 w 1202590"/>
              <a:gd name="connsiteY31" fmla="*/ 1469813 h 2343573"/>
              <a:gd name="connsiteX32" fmla="*/ 50800 w 1202590"/>
              <a:gd name="connsiteY32" fmla="*/ 1442720 h 2343573"/>
              <a:gd name="connsiteX33" fmla="*/ 60960 w 1202590"/>
              <a:gd name="connsiteY33" fmla="*/ 1425786 h 2343573"/>
              <a:gd name="connsiteX34" fmla="*/ 74506 w 1202590"/>
              <a:gd name="connsiteY34" fmla="*/ 1408853 h 2343573"/>
              <a:gd name="connsiteX35" fmla="*/ 94826 w 1202590"/>
              <a:gd name="connsiteY35" fmla="*/ 1364826 h 2343573"/>
              <a:gd name="connsiteX36" fmla="*/ 118533 w 1202590"/>
              <a:gd name="connsiteY36" fmla="*/ 1334346 h 2343573"/>
              <a:gd name="connsiteX37" fmla="*/ 128693 w 1202590"/>
              <a:gd name="connsiteY37" fmla="*/ 1317413 h 2343573"/>
              <a:gd name="connsiteX38" fmla="*/ 152400 w 1202590"/>
              <a:gd name="connsiteY38" fmla="*/ 1303866 h 2343573"/>
              <a:gd name="connsiteX39" fmla="*/ 169333 w 1202590"/>
              <a:gd name="connsiteY39" fmla="*/ 1286933 h 2343573"/>
              <a:gd name="connsiteX40" fmla="*/ 186266 w 1202590"/>
              <a:gd name="connsiteY40" fmla="*/ 1273386 h 2343573"/>
              <a:gd name="connsiteX41" fmla="*/ 206586 w 1202590"/>
              <a:gd name="connsiteY41" fmla="*/ 1239520 h 2343573"/>
              <a:gd name="connsiteX42" fmla="*/ 216746 w 1202590"/>
              <a:gd name="connsiteY42" fmla="*/ 1225973 h 2343573"/>
              <a:gd name="connsiteX43" fmla="*/ 237066 w 1202590"/>
              <a:gd name="connsiteY43" fmla="*/ 1185333 h 2343573"/>
              <a:gd name="connsiteX44" fmla="*/ 250613 w 1202590"/>
              <a:gd name="connsiteY44" fmla="*/ 1165013 h 2343573"/>
              <a:gd name="connsiteX45" fmla="*/ 274320 w 1202590"/>
              <a:gd name="connsiteY45" fmla="*/ 1141306 h 2343573"/>
              <a:gd name="connsiteX46" fmla="*/ 291253 w 1202590"/>
              <a:gd name="connsiteY46" fmla="*/ 1120986 h 2343573"/>
              <a:gd name="connsiteX47" fmla="*/ 325120 w 1202590"/>
              <a:gd name="connsiteY47" fmla="*/ 1087120 h 2343573"/>
              <a:gd name="connsiteX48" fmla="*/ 338666 w 1202590"/>
              <a:gd name="connsiteY48" fmla="*/ 1073573 h 2343573"/>
              <a:gd name="connsiteX49" fmla="*/ 358986 w 1202590"/>
              <a:gd name="connsiteY49" fmla="*/ 1043093 h 2343573"/>
              <a:gd name="connsiteX50" fmla="*/ 386080 w 1202590"/>
              <a:gd name="connsiteY50" fmla="*/ 1019386 h 2343573"/>
              <a:gd name="connsiteX51" fmla="*/ 389466 w 1202590"/>
              <a:gd name="connsiteY51" fmla="*/ 1009226 h 2343573"/>
              <a:gd name="connsiteX52" fmla="*/ 430106 w 1202590"/>
              <a:gd name="connsiteY52" fmla="*/ 978746 h 2343573"/>
              <a:gd name="connsiteX53" fmla="*/ 447040 w 1202590"/>
              <a:gd name="connsiteY53" fmla="*/ 958426 h 2343573"/>
              <a:gd name="connsiteX54" fmla="*/ 463973 w 1202590"/>
              <a:gd name="connsiteY54" fmla="*/ 938106 h 2343573"/>
              <a:gd name="connsiteX55" fmla="*/ 480906 w 1202590"/>
              <a:gd name="connsiteY55" fmla="*/ 927946 h 2343573"/>
              <a:gd name="connsiteX56" fmla="*/ 491066 w 1202590"/>
              <a:gd name="connsiteY56" fmla="*/ 917786 h 2343573"/>
              <a:gd name="connsiteX57" fmla="*/ 504613 w 1202590"/>
              <a:gd name="connsiteY57" fmla="*/ 911013 h 2343573"/>
              <a:gd name="connsiteX58" fmla="*/ 524933 w 1202590"/>
              <a:gd name="connsiteY58" fmla="*/ 897466 h 2343573"/>
              <a:gd name="connsiteX59" fmla="*/ 541866 w 1202590"/>
              <a:gd name="connsiteY59" fmla="*/ 883920 h 2343573"/>
              <a:gd name="connsiteX60" fmla="*/ 552026 w 1202590"/>
              <a:gd name="connsiteY60" fmla="*/ 873760 h 2343573"/>
              <a:gd name="connsiteX61" fmla="*/ 572346 w 1202590"/>
              <a:gd name="connsiteY61" fmla="*/ 860213 h 2343573"/>
              <a:gd name="connsiteX62" fmla="*/ 582506 w 1202590"/>
              <a:gd name="connsiteY62" fmla="*/ 856826 h 2343573"/>
              <a:gd name="connsiteX63" fmla="*/ 609600 w 1202590"/>
              <a:gd name="connsiteY63" fmla="*/ 843280 h 2343573"/>
              <a:gd name="connsiteX64" fmla="*/ 636693 w 1202590"/>
              <a:gd name="connsiteY64" fmla="*/ 826346 h 2343573"/>
              <a:gd name="connsiteX65" fmla="*/ 660400 w 1202590"/>
              <a:gd name="connsiteY65" fmla="*/ 812800 h 2343573"/>
              <a:gd name="connsiteX66" fmla="*/ 677333 w 1202590"/>
              <a:gd name="connsiteY66" fmla="*/ 799253 h 2343573"/>
              <a:gd name="connsiteX67" fmla="*/ 687493 w 1202590"/>
              <a:gd name="connsiteY67" fmla="*/ 795866 h 2343573"/>
              <a:gd name="connsiteX68" fmla="*/ 704426 w 1202590"/>
              <a:gd name="connsiteY68" fmla="*/ 789093 h 2343573"/>
              <a:gd name="connsiteX69" fmla="*/ 717973 w 1202590"/>
              <a:gd name="connsiteY69" fmla="*/ 775546 h 2343573"/>
              <a:gd name="connsiteX70" fmla="*/ 741680 w 1202590"/>
              <a:gd name="connsiteY70" fmla="*/ 748453 h 2343573"/>
              <a:gd name="connsiteX71" fmla="*/ 772160 w 1202590"/>
              <a:gd name="connsiteY71" fmla="*/ 721360 h 2343573"/>
              <a:gd name="connsiteX72" fmla="*/ 789093 w 1202590"/>
              <a:gd name="connsiteY72" fmla="*/ 690880 h 2343573"/>
              <a:gd name="connsiteX73" fmla="*/ 799253 w 1202590"/>
              <a:gd name="connsiteY73" fmla="*/ 684106 h 2343573"/>
              <a:gd name="connsiteX74" fmla="*/ 812800 w 1202590"/>
              <a:gd name="connsiteY74" fmla="*/ 660400 h 2343573"/>
              <a:gd name="connsiteX75" fmla="*/ 819573 w 1202590"/>
              <a:gd name="connsiteY75" fmla="*/ 653626 h 2343573"/>
              <a:gd name="connsiteX76" fmla="*/ 843280 w 1202590"/>
              <a:gd name="connsiteY76" fmla="*/ 623146 h 2343573"/>
              <a:gd name="connsiteX77" fmla="*/ 860213 w 1202590"/>
              <a:gd name="connsiteY77" fmla="*/ 599440 h 2343573"/>
              <a:gd name="connsiteX78" fmla="*/ 873760 w 1202590"/>
              <a:gd name="connsiteY78" fmla="*/ 589280 h 2343573"/>
              <a:gd name="connsiteX79" fmla="*/ 897466 w 1202590"/>
              <a:gd name="connsiteY79" fmla="*/ 562186 h 2343573"/>
              <a:gd name="connsiteX80" fmla="*/ 914400 w 1202590"/>
              <a:gd name="connsiteY80" fmla="*/ 545253 h 2343573"/>
              <a:gd name="connsiteX81" fmla="*/ 938106 w 1202590"/>
              <a:gd name="connsiteY81" fmla="*/ 528320 h 2343573"/>
              <a:gd name="connsiteX82" fmla="*/ 951653 w 1202590"/>
              <a:gd name="connsiteY82" fmla="*/ 518160 h 2343573"/>
              <a:gd name="connsiteX83" fmla="*/ 961813 w 1202590"/>
              <a:gd name="connsiteY83" fmla="*/ 511386 h 2343573"/>
              <a:gd name="connsiteX84" fmla="*/ 971973 w 1202590"/>
              <a:gd name="connsiteY84" fmla="*/ 501226 h 2343573"/>
              <a:gd name="connsiteX85" fmla="*/ 988906 w 1202590"/>
              <a:gd name="connsiteY85" fmla="*/ 497840 h 2343573"/>
              <a:gd name="connsiteX86" fmla="*/ 1019386 w 1202590"/>
              <a:gd name="connsiteY86" fmla="*/ 484293 h 2343573"/>
              <a:gd name="connsiteX87" fmla="*/ 1032933 w 1202590"/>
              <a:gd name="connsiteY87" fmla="*/ 474133 h 2343573"/>
              <a:gd name="connsiteX88" fmla="*/ 1043093 w 1202590"/>
              <a:gd name="connsiteY88" fmla="*/ 467360 h 2343573"/>
              <a:gd name="connsiteX89" fmla="*/ 1060026 w 1202590"/>
              <a:gd name="connsiteY89" fmla="*/ 453813 h 2343573"/>
              <a:gd name="connsiteX90" fmla="*/ 1070186 w 1202590"/>
              <a:gd name="connsiteY90" fmla="*/ 450426 h 2343573"/>
              <a:gd name="connsiteX91" fmla="*/ 1093893 w 1202590"/>
              <a:gd name="connsiteY91" fmla="*/ 433493 h 2343573"/>
              <a:gd name="connsiteX92" fmla="*/ 1127760 w 1202590"/>
              <a:gd name="connsiteY92" fmla="*/ 406400 h 2343573"/>
              <a:gd name="connsiteX93" fmla="*/ 1137920 w 1202590"/>
              <a:gd name="connsiteY93" fmla="*/ 372533 h 2343573"/>
              <a:gd name="connsiteX94" fmla="*/ 1144693 w 1202590"/>
              <a:gd name="connsiteY94" fmla="*/ 281093 h 2343573"/>
              <a:gd name="connsiteX95" fmla="*/ 1154853 w 1202590"/>
              <a:gd name="connsiteY95" fmla="*/ 240453 h 2343573"/>
              <a:gd name="connsiteX96" fmla="*/ 1168400 w 1202590"/>
              <a:gd name="connsiteY96" fmla="*/ 220133 h 2343573"/>
              <a:gd name="connsiteX97" fmla="*/ 1175173 w 1202590"/>
              <a:gd name="connsiteY97" fmla="*/ 186266 h 2343573"/>
              <a:gd name="connsiteX98" fmla="*/ 1185333 w 1202590"/>
              <a:gd name="connsiteY98" fmla="*/ 159173 h 2343573"/>
              <a:gd name="connsiteX99" fmla="*/ 1188720 w 1202590"/>
              <a:gd name="connsiteY99" fmla="*/ 125306 h 2343573"/>
              <a:gd name="connsiteX100" fmla="*/ 1198880 w 1202590"/>
              <a:gd name="connsiteY100" fmla="*/ 108373 h 2343573"/>
              <a:gd name="connsiteX101" fmla="*/ 1202266 w 1202590"/>
              <a:gd name="connsiteY101" fmla="*/ 0 h 2343573"/>
              <a:gd name="connsiteX0" fmla="*/ 243840 w 1202590"/>
              <a:gd name="connsiteY0" fmla="*/ 2343573 h 2343573"/>
              <a:gd name="connsiteX1" fmla="*/ 230293 w 1202590"/>
              <a:gd name="connsiteY1" fmla="*/ 2319866 h 2343573"/>
              <a:gd name="connsiteX2" fmla="*/ 239992 w 1202590"/>
              <a:gd name="connsiteY2" fmla="*/ 2338279 h 2343573"/>
              <a:gd name="connsiteX3" fmla="*/ 209973 w 1202590"/>
              <a:gd name="connsiteY3" fmla="*/ 2292773 h 2343573"/>
              <a:gd name="connsiteX4" fmla="*/ 203200 w 1202590"/>
              <a:gd name="connsiteY4" fmla="*/ 2258906 h 2343573"/>
              <a:gd name="connsiteX5" fmla="*/ 193040 w 1202590"/>
              <a:gd name="connsiteY5" fmla="*/ 2241973 h 2343573"/>
              <a:gd name="connsiteX6" fmla="*/ 189653 w 1202590"/>
              <a:gd name="connsiteY6" fmla="*/ 2231813 h 2343573"/>
              <a:gd name="connsiteX7" fmla="*/ 179493 w 1202590"/>
              <a:gd name="connsiteY7" fmla="*/ 2218266 h 2343573"/>
              <a:gd name="connsiteX8" fmla="*/ 162560 w 1202590"/>
              <a:gd name="connsiteY8" fmla="*/ 2181013 h 2343573"/>
              <a:gd name="connsiteX9" fmla="*/ 149013 w 1202590"/>
              <a:gd name="connsiteY9" fmla="*/ 2147146 h 2343573"/>
              <a:gd name="connsiteX10" fmla="*/ 145626 w 1202590"/>
              <a:gd name="connsiteY10" fmla="*/ 2130213 h 2343573"/>
              <a:gd name="connsiteX11" fmla="*/ 138853 w 1202590"/>
              <a:gd name="connsiteY11" fmla="*/ 2116666 h 2343573"/>
              <a:gd name="connsiteX12" fmla="*/ 125306 w 1202590"/>
              <a:gd name="connsiteY12" fmla="*/ 2086186 h 2343573"/>
              <a:gd name="connsiteX13" fmla="*/ 121920 w 1202590"/>
              <a:gd name="connsiteY13" fmla="*/ 2072640 h 2343573"/>
              <a:gd name="connsiteX14" fmla="*/ 111760 w 1202590"/>
              <a:gd name="connsiteY14" fmla="*/ 2055706 h 2343573"/>
              <a:gd name="connsiteX15" fmla="*/ 94826 w 1202590"/>
              <a:gd name="connsiteY15" fmla="*/ 2011680 h 2343573"/>
              <a:gd name="connsiteX16" fmla="*/ 91440 w 1202590"/>
              <a:gd name="connsiteY16" fmla="*/ 1994746 h 2343573"/>
              <a:gd name="connsiteX17" fmla="*/ 81280 w 1202590"/>
              <a:gd name="connsiteY17" fmla="*/ 1981200 h 2343573"/>
              <a:gd name="connsiteX18" fmla="*/ 71120 w 1202590"/>
              <a:gd name="connsiteY18" fmla="*/ 1964266 h 2343573"/>
              <a:gd name="connsiteX19" fmla="*/ 64346 w 1202590"/>
              <a:gd name="connsiteY19" fmla="*/ 1954106 h 2343573"/>
              <a:gd name="connsiteX20" fmla="*/ 54186 w 1202590"/>
              <a:gd name="connsiteY20" fmla="*/ 1933786 h 2343573"/>
              <a:gd name="connsiteX21" fmla="*/ 37253 w 1202590"/>
              <a:gd name="connsiteY21" fmla="*/ 1893146 h 2343573"/>
              <a:gd name="connsiteX22" fmla="*/ 23706 w 1202590"/>
              <a:gd name="connsiteY22" fmla="*/ 1855893 h 2343573"/>
              <a:gd name="connsiteX23" fmla="*/ 16933 w 1202590"/>
              <a:gd name="connsiteY23" fmla="*/ 1791546 h 2343573"/>
              <a:gd name="connsiteX24" fmla="*/ 13546 w 1202590"/>
              <a:gd name="connsiteY24" fmla="*/ 1781386 h 2343573"/>
              <a:gd name="connsiteX25" fmla="*/ 6773 w 1202590"/>
              <a:gd name="connsiteY25" fmla="*/ 1720426 h 2343573"/>
              <a:gd name="connsiteX26" fmla="*/ 3386 w 1202590"/>
              <a:gd name="connsiteY26" fmla="*/ 1706880 h 2343573"/>
              <a:gd name="connsiteX27" fmla="*/ 0 w 1202590"/>
              <a:gd name="connsiteY27" fmla="*/ 1683173 h 2343573"/>
              <a:gd name="connsiteX28" fmla="*/ 10160 w 1202590"/>
              <a:gd name="connsiteY28" fmla="*/ 1544320 h 2343573"/>
              <a:gd name="connsiteX29" fmla="*/ 13546 w 1202590"/>
              <a:gd name="connsiteY29" fmla="*/ 1530773 h 2343573"/>
              <a:gd name="connsiteX30" fmla="*/ 20320 w 1202590"/>
              <a:gd name="connsiteY30" fmla="*/ 1517226 h 2343573"/>
              <a:gd name="connsiteX31" fmla="*/ 30480 w 1202590"/>
              <a:gd name="connsiteY31" fmla="*/ 1503680 h 2343573"/>
              <a:gd name="connsiteX32" fmla="*/ 44026 w 1202590"/>
              <a:gd name="connsiteY32" fmla="*/ 1469813 h 2343573"/>
              <a:gd name="connsiteX33" fmla="*/ 50800 w 1202590"/>
              <a:gd name="connsiteY33" fmla="*/ 1442720 h 2343573"/>
              <a:gd name="connsiteX34" fmla="*/ 60960 w 1202590"/>
              <a:gd name="connsiteY34" fmla="*/ 1425786 h 2343573"/>
              <a:gd name="connsiteX35" fmla="*/ 74506 w 1202590"/>
              <a:gd name="connsiteY35" fmla="*/ 1408853 h 2343573"/>
              <a:gd name="connsiteX36" fmla="*/ 94826 w 1202590"/>
              <a:gd name="connsiteY36" fmla="*/ 1364826 h 2343573"/>
              <a:gd name="connsiteX37" fmla="*/ 118533 w 1202590"/>
              <a:gd name="connsiteY37" fmla="*/ 1334346 h 2343573"/>
              <a:gd name="connsiteX38" fmla="*/ 128693 w 1202590"/>
              <a:gd name="connsiteY38" fmla="*/ 1317413 h 2343573"/>
              <a:gd name="connsiteX39" fmla="*/ 152400 w 1202590"/>
              <a:gd name="connsiteY39" fmla="*/ 1303866 h 2343573"/>
              <a:gd name="connsiteX40" fmla="*/ 169333 w 1202590"/>
              <a:gd name="connsiteY40" fmla="*/ 1286933 h 2343573"/>
              <a:gd name="connsiteX41" fmla="*/ 186266 w 1202590"/>
              <a:gd name="connsiteY41" fmla="*/ 1273386 h 2343573"/>
              <a:gd name="connsiteX42" fmla="*/ 206586 w 1202590"/>
              <a:gd name="connsiteY42" fmla="*/ 1239520 h 2343573"/>
              <a:gd name="connsiteX43" fmla="*/ 216746 w 1202590"/>
              <a:gd name="connsiteY43" fmla="*/ 1225973 h 2343573"/>
              <a:gd name="connsiteX44" fmla="*/ 237066 w 1202590"/>
              <a:gd name="connsiteY44" fmla="*/ 1185333 h 2343573"/>
              <a:gd name="connsiteX45" fmla="*/ 250613 w 1202590"/>
              <a:gd name="connsiteY45" fmla="*/ 1165013 h 2343573"/>
              <a:gd name="connsiteX46" fmla="*/ 274320 w 1202590"/>
              <a:gd name="connsiteY46" fmla="*/ 1141306 h 2343573"/>
              <a:gd name="connsiteX47" fmla="*/ 291253 w 1202590"/>
              <a:gd name="connsiteY47" fmla="*/ 1120986 h 2343573"/>
              <a:gd name="connsiteX48" fmla="*/ 325120 w 1202590"/>
              <a:gd name="connsiteY48" fmla="*/ 1087120 h 2343573"/>
              <a:gd name="connsiteX49" fmla="*/ 338666 w 1202590"/>
              <a:gd name="connsiteY49" fmla="*/ 1073573 h 2343573"/>
              <a:gd name="connsiteX50" fmla="*/ 358986 w 1202590"/>
              <a:gd name="connsiteY50" fmla="*/ 1043093 h 2343573"/>
              <a:gd name="connsiteX51" fmla="*/ 386080 w 1202590"/>
              <a:gd name="connsiteY51" fmla="*/ 1019386 h 2343573"/>
              <a:gd name="connsiteX52" fmla="*/ 389466 w 1202590"/>
              <a:gd name="connsiteY52" fmla="*/ 1009226 h 2343573"/>
              <a:gd name="connsiteX53" fmla="*/ 430106 w 1202590"/>
              <a:gd name="connsiteY53" fmla="*/ 978746 h 2343573"/>
              <a:gd name="connsiteX54" fmla="*/ 447040 w 1202590"/>
              <a:gd name="connsiteY54" fmla="*/ 958426 h 2343573"/>
              <a:gd name="connsiteX55" fmla="*/ 463973 w 1202590"/>
              <a:gd name="connsiteY55" fmla="*/ 938106 h 2343573"/>
              <a:gd name="connsiteX56" fmla="*/ 480906 w 1202590"/>
              <a:gd name="connsiteY56" fmla="*/ 927946 h 2343573"/>
              <a:gd name="connsiteX57" fmla="*/ 491066 w 1202590"/>
              <a:gd name="connsiteY57" fmla="*/ 917786 h 2343573"/>
              <a:gd name="connsiteX58" fmla="*/ 504613 w 1202590"/>
              <a:gd name="connsiteY58" fmla="*/ 911013 h 2343573"/>
              <a:gd name="connsiteX59" fmla="*/ 524933 w 1202590"/>
              <a:gd name="connsiteY59" fmla="*/ 897466 h 2343573"/>
              <a:gd name="connsiteX60" fmla="*/ 541866 w 1202590"/>
              <a:gd name="connsiteY60" fmla="*/ 883920 h 2343573"/>
              <a:gd name="connsiteX61" fmla="*/ 552026 w 1202590"/>
              <a:gd name="connsiteY61" fmla="*/ 873760 h 2343573"/>
              <a:gd name="connsiteX62" fmla="*/ 572346 w 1202590"/>
              <a:gd name="connsiteY62" fmla="*/ 860213 h 2343573"/>
              <a:gd name="connsiteX63" fmla="*/ 582506 w 1202590"/>
              <a:gd name="connsiteY63" fmla="*/ 856826 h 2343573"/>
              <a:gd name="connsiteX64" fmla="*/ 609600 w 1202590"/>
              <a:gd name="connsiteY64" fmla="*/ 843280 h 2343573"/>
              <a:gd name="connsiteX65" fmla="*/ 636693 w 1202590"/>
              <a:gd name="connsiteY65" fmla="*/ 826346 h 2343573"/>
              <a:gd name="connsiteX66" fmla="*/ 660400 w 1202590"/>
              <a:gd name="connsiteY66" fmla="*/ 812800 h 2343573"/>
              <a:gd name="connsiteX67" fmla="*/ 677333 w 1202590"/>
              <a:gd name="connsiteY67" fmla="*/ 799253 h 2343573"/>
              <a:gd name="connsiteX68" fmla="*/ 687493 w 1202590"/>
              <a:gd name="connsiteY68" fmla="*/ 795866 h 2343573"/>
              <a:gd name="connsiteX69" fmla="*/ 704426 w 1202590"/>
              <a:gd name="connsiteY69" fmla="*/ 789093 h 2343573"/>
              <a:gd name="connsiteX70" fmla="*/ 717973 w 1202590"/>
              <a:gd name="connsiteY70" fmla="*/ 775546 h 2343573"/>
              <a:gd name="connsiteX71" fmla="*/ 741680 w 1202590"/>
              <a:gd name="connsiteY71" fmla="*/ 748453 h 2343573"/>
              <a:gd name="connsiteX72" fmla="*/ 772160 w 1202590"/>
              <a:gd name="connsiteY72" fmla="*/ 721360 h 2343573"/>
              <a:gd name="connsiteX73" fmla="*/ 789093 w 1202590"/>
              <a:gd name="connsiteY73" fmla="*/ 690880 h 2343573"/>
              <a:gd name="connsiteX74" fmla="*/ 799253 w 1202590"/>
              <a:gd name="connsiteY74" fmla="*/ 684106 h 2343573"/>
              <a:gd name="connsiteX75" fmla="*/ 812800 w 1202590"/>
              <a:gd name="connsiteY75" fmla="*/ 660400 h 2343573"/>
              <a:gd name="connsiteX76" fmla="*/ 819573 w 1202590"/>
              <a:gd name="connsiteY76" fmla="*/ 653626 h 2343573"/>
              <a:gd name="connsiteX77" fmla="*/ 843280 w 1202590"/>
              <a:gd name="connsiteY77" fmla="*/ 623146 h 2343573"/>
              <a:gd name="connsiteX78" fmla="*/ 860213 w 1202590"/>
              <a:gd name="connsiteY78" fmla="*/ 599440 h 2343573"/>
              <a:gd name="connsiteX79" fmla="*/ 873760 w 1202590"/>
              <a:gd name="connsiteY79" fmla="*/ 589280 h 2343573"/>
              <a:gd name="connsiteX80" fmla="*/ 897466 w 1202590"/>
              <a:gd name="connsiteY80" fmla="*/ 562186 h 2343573"/>
              <a:gd name="connsiteX81" fmla="*/ 914400 w 1202590"/>
              <a:gd name="connsiteY81" fmla="*/ 545253 h 2343573"/>
              <a:gd name="connsiteX82" fmla="*/ 938106 w 1202590"/>
              <a:gd name="connsiteY82" fmla="*/ 528320 h 2343573"/>
              <a:gd name="connsiteX83" fmla="*/ 951653 w 1202590"/>
              <a:gd name="connsiteY83" fmla="*/ 518160 h 2343573"/>
              <a:gd name="connsiteX84" fmla="*/ 961813 w 1202590"/>
              <a:gd name="connsiteY84" fmla="*/ 511386 h 2343573"/>
              <a:gd name="connsiteX85" fmla="*/ 971973 w 1202590"/>
              <a:gd name="connsiteY85" fmla="*/ 501226 h 2343573"/>
              <a:gd name="connsiteX86" fmla="*/ 988906 w 1202590"/>
              <a:gd name="connsiteY86" fmla="*/ 497840 h 2343573"/>
              <a:gd name="connsiteX87" fmla="*/ 1019386 w 1202590"/>
              <a:gd name="connsiteY87" fmla="*/ 484293 h 2343573"/>
              <a:gd name="connsiteX88" fmla="*/ 1032933 w 1202590"/>
              <a:gd name="connsiteY88" fmla="*/ 474133 h 2343573"/>
              <a:gd name="connsiteX89" fmla="*/ 1043093 w 1202590"/>
              <a:gd name="connsiteY89" fmla="*/ 467360 h 2343573"/>
              <a:gd name="connsiteX90" fmla="*/ 1060026 w 1202590"/>
              <a:gd name="connsiteY90" fmla="*/ 453813 h 2343573"/>
              <a:gd name="connsiteX91" fmla="*/ 1070186 w 1202590"/>
              <a:gd name="connsiteY91" fmla="*/ 450426 h 2343573"/>
              <a:gd name="connsiteX92" fmla="*/ 1093893 w 1202590"/>
              <a:gd name="connsiteY92" fmla="*/ 433493 h 2343573"/>
              <a:gd name="connsiteX93" fmla="*/ 1127760 w 1202590"/>
              <a:gd name="connsiteY93" fmla="*/ 406400 h 2343573"/>
              <a:gd name="connsiteX94" fmla="*/ 1137920 w 1202590"/>
              <a:gd name="connsiteY94" fmla="*/ 372533 h 2343573"/>
              <a:gd name="connsiteX95" fmla="*/ 1144693 w 1202590"/>
              <a:gd name="connsiteY95" fmla="*/ 281093 h 2343573"/>
              <a:gd name="connsiteX96" fmla="*/ 1154853 w 1202590"/>
              <a:gd name="connsiteY96" fmla="*/ 240453 h 2343573"/>
              <a:gd name="connsiteX97" fmla="*/ 1168400 w 1202590"/>
              <a:gd name="connsiteY97" fmla="*/ 220133 h 2343573"/>
              <a:gd name="connsiteX98" fmla="*/ 1175173 w 1202590"/>
              <a:gd name="connsiteY98" fmla="*/ 186266 h 2343573"/>
              <a:gd name="connsiteX99" fmla="*/ 1185333 w 1202590"/>
              <a:gd name="connsiteY99" fmla="*/ 159173 h 2343573"/>
              <a:gd name="connsiteX100" fmla="*/ 1188720 w 1202590"/>
              <a:gd name="connsiteY100" fmla="*/ 125306 h 2343573"/>
              <a:gd name="connsiteX101" fmla="*/ 1198880 w 1202590"/>
              <a:gd name="connsiteY101" fmla="*/ 108373 h 2343573"/>
              <a:gd name="connsiteX102" fmla="*/ 1202266 w 1202590"/>
              <a:gd name="connsiteY102" fmla="*/ 0 h 2343573"/>
              <a:gd name="connsiteX0" fmla="*/ 243840 w 1202590"/>
              <a:gd name="connsiteY0" fmla="*/ 2343573 h 2343573"/>
              <a:gd name="connsiteX1" fmla="*/ 230293 w 1202590"/>
              <a:gd name="connsiteY1" fmla="*/ 2319866 h 2343573"/>
              <a:gd name="connsiteX2" fmla="*/ 239992 w 1202590"/>
              <a:gd name="connsiteY2" fmla="*/ 2338279 h 2343573"/>
              <a:gd name="connsiteX3" fmla="*/ 203200 w 1202590"/>
              <a:gd name="connsiteY3" fmla="*/ 2258906 h 2343573"/>
              <a:gd name="connsiteX4" fmla="*/ 193040 w 1202590"/>
              <a:gd name="connsiteY4" fmla="*/ 2241973 h 2343573"/>
              <a:gd name="connsiteX5" fmla="*/ 189653 w 1202590"/>
              <a:gd name="connsiteY5" fmla="*/ 2231813 h 2343573"/>
              <a:gd name="connsiteX6" fmla="*/ 179493 w 1202590"/>
              <a:gd name="connsiteY6" fmla="*/ 2218266 h 2343573"/>
              <a:gd name="connsiteX7" fmla="*/ 162560 w 1202590"/>
              <a:gd name="connsiteY7" fmla="*/ 2181013 h 2343573"/>
              <a:gd name="connsiteX8" fmla="*/ 149013 w 1202590"/>
              <a:gd name="connsiteY8" fmla="*/ 2147146 h 2343573"/>
              <a:gd name="connsiteX9" fmla="*/ 145626 w 1202590"/>
              <a:gd name="connsiteY9" fmla="*/ 2130213 h 2343573"/>
              <a:gd name="connsiteX10" fmla="*/ 138853 w 1202590"/>
              <a:gd name="connsiteY10" fmla="*/ 2116666 h 2343573"/>
              <a:gd name="connsiteX11" fmla="*/ 125306 w 1202590"/>
              <a:gd name="connsiteY11" fmla="*/ 2086186 h 2343573"/>
              <a:gd name="connsiteX12" fmla="*/ 121920 w 1202590"/>
              <a:gd name="connsiteY12" fmla="*/ 2072640 h 2343573"/>
              <a:gd name="connsiteX13" fmla="*/ 111760 w 1202590"/>
              <a:gd name="connsiteY13" fmla="*/ 2055706 h 2343573"/>
              <a:gd name="connsiteX14" fmla="*/ 94826 w 1202590"/>
              <a:gd name="connsiteY14" fmla="*/ 2011680 h 2343573"/>
              <a:gd name="connsiteX15" fmla="*/ 91440 w 1202590"/>
              <a:gd name="connsiteY15" fmla="*/ 1994746 h 2343573"/>
              <a:gd name="connsiteX16" fmla="*/ 81280 w 1202590"/>
              <a:gd name="connsiteY16" fmla="*/ 1981200 h 2343573"/>
              <a:gd name="connsiteX17" fmla="*/ 71120 w 1202590"/>
              <a:gd name="connsiteY17" fmla="*/ 1964266 h 2343573"/>
              <a:gd name="connsiteX18" fmla="*/ 64346 w 1202590"/>
              <a:gd name="connsiteY18" fmla="*/ 1954106 h 2343573"/>
              <a:gd name="connsiteX19" fmla="*/ 54186 w 1202590"/>
              <a:gd name="connsiteY19" fmla="*/ 1933786 h 2343573"/>
              <a:gd name="connsiteX20" fmla="*/ 37253 w 1202590"/>
              <a:gd name="connsiteY20" fmla="*/ 1893146 h 2343573"/>
              <a:gd name="connsiteX21" fmla="*/ 23706 w 1202590"/>
              <a:gd name="connsiteY21" fmla="*/ 1855893 h 2343573"/>
              <a:gd name="connsiteX22" fmla="*/ 16933 w 1202590"/>
              <a:gd name="connsiteY22" fmla="*/ 1791546 h 2343573"/>
              <a:gd name="connsiteX23" fmla="*/ 13546 w 1202590"/>
              <a:gd name="connsiteY23" fmla="*/ 1781386 h 2343573"/>
              <a:gd name="connsiteX24" fmla="*/ 6773 w 1202590"/>
              <a:gd name="connsiteY24" fmla="*/ 1720426 h 2343573"/>
              <a:gd name="connsiteX25" fmla="*/ 3386 w 1202590"/>
              <a:gd name="connsiteY25" fmla="*/ 1706880 h 2343573"/>
              <a:gd name="connsiteX26" fmla="*/ 0 w 1202590"/>
              <a:gd name="connsiteY26" fmla="*/ 1683173 h 2343573"/>
              <a:gd name="connsiteX27" fmla="*/ 10160 w 1202590"/>
              <a:gd name="connsiteY27" fmla="*/ 1544320 h 2343573"/>
              <a:gd name="connsiteX28" fmla="*/ 13546 w 1202590"/>
              <a:gd name="connsiteY28" fmla="*/ 1530773 h 2343573"/>
              <a:gd name="connsiteX29" fmla="*/ 20320 w 1202590"/>
              <a:gd name="connsiteY29" fmla="*/ 1517226 h 2343573"/>
              <a:gd name="connsiteX30" fmla="*/ 30480 w 1202590"/>
              <a:gd name="connsiteY30" fmla="*/ 1503680 h 2343573"/>
              <a:gd name="connsiteX31" fmla="*/ 44026 w 1202590"/>
              <a:gd name="connsiteY31" fmla="*/ 1469813 h 2343573"/>
              <a:gd name="connsiteX32" fmla="*/ 50800 w 1202590"/>
              <a:gd name="connsiteY32" fmla="*/ 1442720 h 2343573"/>
              <a:gd name="connsiteX33" fmla="*/ 60960 w 1202590"/>
              <a:gd name="connsiteY33" fmla="*/ 1425786 h 2343573"/>
              <a:gd name="connsiteX34" fmla="*/ 74506 w 1202590"/>
              <a:gd name="connsiteY34" fmla="*/ 1408853 h 2343573"/>
              <a:gd name="connsiteX35" fmla="*/ 94826 w 1202590"/>
              <a:gd name="connsiteY35" fmla="*/ 1364826 h 2343573"/>
              <a:gd name="connsiteX36" fmla="*/ 118533 w 1202590"/>
              <a:gd name="connsiteY36" fmla="*/ 1334346 h 2343573"/>
              <a:gd name="connsiteX37" fmla="*/ 128693 w 1202590"/>
              <a:gd name="connsiteY37" fmla="*/ 1317413 h 2343573"/>
              <a:gd name="connsiteX38" fmla="*/ 152400 w 1202590"/>
              <a:gd name="connsiteY38" fmla="*/ 1303866 h 2343573"/>
              <a:gd name="connsiteX39" fmla="*/ 169333 w 1202590"/>
              <a:gd name="connsiteY39" fmla="*/ 1286933 h 2343573"/>
              <a:gd name="connsiteX40" fmla="*/ 186266 w 1202590"/>
              <a:gd name="connsiteY40" fmla="*/ 1273386 h 2343573"/>
              <a:gd name="connsiteX41" fmla="*/ 206586 w 1202590"/>
              <a:gd name="connsiteY41" fmla="*/ 1239520 h 2343573"/>
              <a:gd name="connsiteX42" fmla="*/ 216746 w 1202590"/>
              <a:gd name="connsiteY42" fmla="*/ 1225973 h 2343573"/>
              <a:gd name="connsiteX43" fmla="*/ 237066 w 1202590"/>
              <a:gd name="connsiteY43" fmla="*/ 1185333 h 2343573"/>
              <a:gd name="connsiteX44" fmla="*/ 250613 w 1202590"/>
              <a:gd name="connsiteY44" fmla="*/ 1165013 h 2343573"/>
              <a:gd name="connsiteX45" fmla="*/ 274320 w 1202590"/>
              <a:gd name="connsiteY45" fmla="*/ 1141306 h 2343573"/>
              <a:gd name="connsiteX46" fmla="*/ 291253 w 1202590"/>
              <a:gd name="connsiteY46" fmla="*/ 1120986 h 2343573"/>
              <a:gd name="connsiteX47" fmla="*/ 325120 w 1202590"/>
              <a:gd name="connsiteY47" fmla="*/ 1087120 h 2343573"/>
              <a:gd name="connsiteX48" fmla="*/ 338666 w 1202590"/>
              <a:gd name="connsiteY48" fmla="*/ 1073573 h 2343573"/>
              <a:gd name="connsiteX49" fmla="*/ 358986 w 1202590"/>
              <a:gd name="connsiteY49" fmla="*/ 1043093 h 2343573"/>
              <a:gd name="connsiteX50" fmla="*/ 386080 w 1202590"/>
              <a:gd name="connsiteY50" fmla="*/ 1019386 h 2343573"/>
              <a:gd name="connsiteX51" fmla="*/ 389466 w 1202590"/>
              <a:gd name="connsiteY51" fmla="*/ 1009226 h 2343573"/>
              <a:gd name="connsiteX52" fmla="*/ 430106 w 1202590"/>
              <a:gd name="connsiteY52" fmla="*/ 978746 h 2343573"/>
              <a:gd name="connsiteX53" fmla="*/ 447040 w 1202590"/>
              <a:gd name="connsiteY53" fmla="*/ 958426 h 2343573"/>
              <a:gd name="connsiteX54" fmla="*/ 463973 w 1202590"/>
              <a:gd name="connsiteY54" fmla="*/ 938106 h 2343573"/>
              <a:gd name="connsiteX55" fmla="*/ 480906 w 1202590"/>
              <a:gd name="connsiteY55" fmla="*/ 927946 h 2343573"/>
              <a:gd name="connsiteX56" fmla="*/ 491066 w 1202590"/>
              <a:gd name="connsiteY56" fmla="*/ 917786 h 2343573"/>
              <a:gd name="connsiteX57" fmla="*/ 504613 w 1202590"/>
              <a:gd name="connsiteY57" fmla="*/ 911013 h 2343573"/>
              <a:gd name="connsiteX58" fmla="*/ 524933 w 1202590"/>
              <a:gd name="connsiteY58" fmla="*/ 897466 h 2343573"/>
              <a:gd name="connsiteX59" fmla="*/ 541866 w 1202590"/>
              <a:gd name="connsiteY59" fmla="*/ 883920 h 2343573"/>
              <a:gd name="connsiteX60" fmla="*/ 552026 w 1202590"/>
              <a:gd name="connsiteY60" fmla="*/ 873760 h 2343573"/>
              <a:gd name="connsiteX61" fmla="*/ 572346 w 1202590"/>
              <a:gd name="connsiteY61" fmla="*/ 860213 h 2343573"/>
              <a:gd name="connsiteX62" fmla="*/ 582506 w 1202590"/>
              <a:gd name="connsiteY62" fmla="*/ 856826 h 2343573"/>
              <a:gd name="connsiteX63" fmla="*/ 609600 w 1202590"/>
              <a:gd name="connsiteY63" fmla="*/ 843280 h 2343573"/>
              <a:gd name="connsiteX64" fmla="*/ 636693 w 1202590"/>
              <a:gd name="connsiteY64" fmla="*/ 826346 h 2343573"/>
              <a:gd name="connsiteX65" fmla="*/ 660400 w 1202590"/>
              <a:gd name="connsiteY65" fmla="*/ 812800 h 2343573"/>
              <a:gd name="connsiteX66" fmla="*/ 677333 w 1202590"/>
              <a:gd name="connsiteY66" fmla="*/ 799253 h 2343573"/>
              <a:gd name="connsiteX67" fmla="*/ 687493 w 1202590"/>
              <a:gd name="connsiteY67" fmla="*/ 795866 h 2343573"/>
              <a:gd name="connsiteX68" fmla="*/ 704426 w 1202590"/>
              <a:gd name="connsiteY68" fmla="*/ 789093 h 2343573"/>
              <a:gd name="connsiteX69" fmla="*/ 717973 w 1202590"/>
              <a:gd name="connsiteY69" fmla="*/ 775546 h 2343573"/>
              <a:gd name="connsiteX70" fmla="*/ 741680 w 1202590"/>
              <a:gd name="connsiteY70" fmla="*/ 748453 h 2343573"/>
              <a:gd name="connsiteX71" fmla="*/ 772160 w 1202590"/>
              <a:gd name="connsiteY71" fmla="*/ 721360 h 2343573"/>
              <a:gd name="connsiteX72" fmla="*/ 789093 w 1202590"/>
              <a:gd name="connsiteY72" fmla="*/ 690880 h 2343573"/>
              <a:gd name="connsiteX73" fmla="*/ 799253 w 1202590"/>
              <a:gd name="connsiteY73" fmla="*/ 684106 h 2343573"/>
              <a:gd name="connsiteX74" fmla="*/ 812800 w 1202590"/>
              <a:gd name="connsiteY74" fmla="*/ 660400 h 2343573"/>
              <a:gd name="connsiteX75" fmla="*/ 819573 w 1202590"/>
              <a:gd name="connsiteY75" fmla="*/ 653626 h 2343573"/>
              <a:gd name="connsiteX76" fmla="*/ 843280 w 1202590"/>
              <a:gd name="connsiteY76" fmla="*/ 623146 h 2343573"/>
              <a:gd name="connsiteX77" fmla="*/ 860213 w 1202590"/>
              <a:gd name="connsiteY77" fmla="*/ 599440 h 2343573"/>
              <a:gd name="connsiteX78" fmla="*/ 873760 w 1202590"/>
              <a:gd name="connsiteY78" fmla="*/ 589280 h 2343573"/>
              <a:gd name="connsiteX79" fmla="*/ 897466 w 1202590"/>
              <a:gd name="connsiteY79" fmla="*/ 562186 h 2343573"/>
              <a:gd name="connsiteX80" fmla="*/ 914400 w 1202590"/>
              <a:gd name="connsiteY80" fmla="*/ 545253 h 2343573"/>
              <a:gd name="connsiteX81" fmla="*/ 938106 w 1202590"/>
              <a:gd name="connsiteY81" fmla="*/ 528320 h 2343573"/>
              <a:gd name="connsiteX82" fmla="*/ 951653 w 1202590"/>
              <a:gd name="connsiteY82" fmla="*/ 518160 h 2343573"/>
              <a:gd name="connsiteX83" fmla="*/ 961813 w 1202590"/>
              <a:gd name="connsiteY83" fmla="*/ 511386 h 2343573"/>
              <a:gd name="connsiteX84" fmla="*/ 971973 w 1202590"/>
              <a:gd name="connsiteY84" fmla="*/ 501226 h 2343573"/>
              <a:gd name="connsiteX85" fmla="*/ 988906 w 1202590"/>
              <a:gd name="connsiteY85" fmla="*/ 497840 h 2343573"/>
              <a:gd name="connsiteX86" fmla="*/ 1019386 w 1202590"/>
              <a:gd name="connsiteY86" fmla="*/ 484293 h 2343573"/>
              <a:gd name="connsiteX87" fmla="*/ 1032933 w 1202590"/>
              <a:gd name="connsiteY87" fmla="*/ 474133 h 2343573"/>
              <a:gd name="connsiteX88" fmla="*/ 1043093 w 1202590"/>
              <a:gd name="connsiteY88" fmla="*/ 467360 h 2343573"/>
              <a:gd name="connsiteX89" fmla="*/ 1060026 w 1202590"/>
              <a:gd name="connsiteY89" fmla="*/ 453813 h 2343573"/>
              <a:gd name="connsiteX90" fmla="*/ 1070186 w 1202590"/>
              <a:gd name="connsiteY90" fmla="*/ 450426 h 2343573"/>
              <a:gd name="connsiteX91" fmla="*/ 1093893 w 1202590"/>
              <a:gd name="connsiteY91" fmla="*/ 433493 h 2343573"/>
              <a:gd name="connsiteX92" fmla="*/ 1127760 w 1202590"/>
              <a:gd name="connsiteY92" fmla="*/ 406400 h 2343573"/>
              <a:gd name="connsiteX93" fmla="*/ 1137920 w 1202590"/>
              <a:gd name="connsiteY93" fmla="*/ 372533 h 2343573"/>
              <a:gd name="connsiteX94" fmla="*/ 1144693 w 1202590"/>
              <a:gd name="connsiteY94" fmla="*/ 281093 h 2343573"/>
              <a:gd name="connsiteX95" fmla="*/ 1154853 w 1202590"/>
              <a:gd name="connsiteY95" fmla="*/ 240453 h 2343573"/>
              <a:gd name="connsiteX96" fmla="*/ 1168400 w 1202590"/>
              <a:gd name="connsiteY96" fmla="*/ 220133 h 2343573"/>
              <a:gd name="connsiteX97" fmla="*/ 1175173 w 1202590"/>
              <a:gd name="connsiteY97" fmla="*/ 186266 h 2343573"/>
              <a:gd name="connsiteX98" fmla="*/ 1185333 w 1202590"/>
              <a:gd name="connsiteY98" fmla="*/ 159173 h 2343573"/>
              <a:gd name="connsiteX99" fmla="*/ 1188720 w 1202590"/>
              <a:gd name="connsiteY99" fmla="*/ 125306 h 2343573"/>
              <a:gd name="connsiteX100" fmla="*/ 1198880 w 1202590"/>
              <a:gd name="connsiteY100" fmla="*/ 108373 h 2343573"/>
              <a:gd name="connsiteX101" fmla="*/ 1202266 w 1202590"/>
              <a:gd name="connsiteY101" fmla="*/ 0 h 2343573"/>
              <a:gd name="connsiteX0" fmla="*/ 243840 w 1202590"/>
              <a:gd name="connsiteY0" fmla="*/ 2343573 h 2345939"/>
              <a:gd name="connsiteX1" fmla="*/ 239992 w 1202590"/>
              <a:gd name="connsiteY1" fmla="*/ 2338279 h 2345939"/>
              <a:gd name="connsiteX2" fmla="*/ 203200 w 1202590"/>
              <a:gd name="connsiteY2" fmla="*/ 2258906 h 2345939"/>
              <a:gd name="connsiteX3" fmla="*/ 193040 w 1202590"/>
              <a:gd name="connsiteY3" fmla="*/ 2241973 h 2345939"/>
              <a:gd name="connsiteX4" fmla="*/ 189653 w 1202590"/>
              <a:gd name="connsiteY4" fmla="*/ 2231813 h 2345939"/>
              <a:gd name="connsiteX5" fmla="*/ 179493 w 1202590"/>
              <a:gd name="connsiteY5" fmla="*/ 2218266 h 2345939"/>
              <a:gd name="connsiteX6" fmla="*/ 162560 w 1202590"/>
              <a:gd name="connsiteY6" fmla="*/ 2181013 h 2345939"/>
              <a:gd name="connsiteX7" fmla="*/ 149013 w 1202590"/>
              <a:gd name="connsiteY7" fmla="*/ 2147146 h 2345939"/>
              <a:gd name="connsiteX8" fmla="*/ 145626 w 1202590"/>
              <a:gd name="connsiteY8" fmla="*/ 2130213 h 2345939"/>
              <a:gd name="connsiteX9" fmla="*/ 138853 w 1202590"/>
              <a:gd name="connsiteY9" fmla="*/ 2116666 h 2345939"/>
              <a:gd name="connsiteX10" fmla="*/ 125306 w 1202590"/>
              <a:gd name="connsiteY10" fmla="*/ 2086186 h 2345939"/>
              <a:gd name="connsiteX11" fmla="*/ 121920 w 1202590"/>
              <a:gd name="connsiteY11" fmla="*/ 2072640 h 2345939"/>
              <a:gd name="connsiteX12" fmla="*/ 111760 w 1202590"/>
              <a:gd name="connsiteY12" fmla="*/ 2055706 h 2345939"/>
              <a:gd name="connsiteX13" fmla="*/ 94826 w 1202590"/>
              <a:gd name="connsiteY13" fmla="*/ 2011680 h 2345939"/>
              <a:gd name="connsiteX14" fmla="*/ 91440 w 1202590"/>
              <a:gd name="connsiteY14" fmla="*/ 1994746 h 2345939"/>
              <a:gd name="connsiteX15" fmla="*/ 81280 w 1202590"/>
              <a:gd name="connsiteY15" fmla="*/ 1981200 h 2345939"/>
              <a:gd name="connsiteX16" fmla="*/ 71120 w 1202590"/>
              <a:gd name="connsiteY16" fmla="*/ 1964266 h 2345939"/>
              <a:gd name="connsiteX17" fmla="*/ 64346 w 1202590"/>
              <a:gd name="connsiteY17" fmla="*/ 1954106 h 2345939"/>
              <a:gd name="connsiteX18" fmla="*/ 54186 w 1202590"/>
              <a:gd name="connsiteY18" fmla="*/ 1933786 h 2345939"/>
              <a:gd name="connsiteX19" fmla="*/ 37253 w 1202590"/>
              <a:gd name="connsiteY19" fmla="*/ 1893146 h 2345939"/>
              <a:gd name="connsiteX20" fmla="*/ 23706 w 1202590"/>
              <a:gd name="connsiteY20" fmla="*/ 1855893 h 2345939"/>
              <a:gd name="connsiteX21" fmla="*/ 16933 w 1202590"/>
              <a:gd name="connsiteY21" fmla="*/ 1791546 h 2345939"/>
              <a:gd name="connsiteX22" fmla="*/ 13546 w 1202590"/>
              <a:gd name="connsiteY22" fmla="*/ 1781386 h 2345939"/>
              <a:gd name="connsiteX23" fmla="*/ 6773 w 1202590"/>
              <a:gd name="connsiteY23" fmla="*/ 1720426 h 2345939"/>
              <a:gd name="connsiteX24" fmla="*/ 3386 w 1202590"/>
              <a:gd name="connsiteY24" fmla="*/ 1706880 h 2345939"/>
              <a:gd name="connsiteX25" fmla="*/ 0 w 1202590"/>
              <a:gd name="connsiteY25" fmla="*/ 1683173 h 2345939"/>
              <a:gd name="connsiteX26" fmla="*/ 10160 w 1202590"/>
              <a:gd name="connsiteY26" fmla="*/ 1544320 h 2345939"/>
              <a:gd name="connsiteX27" fmla="*/ 13546 w 1202590"/>
              <a:gd name="connsiteY27" fmla="*/ 1530773 h 2345939"/>
              <a:gd name="connsiteX28" fmla="*/ 20320 w 1202590"/>
              <a:gd name="connsiteY28" fmla="*/ 1517226 h 2345939"/>
              <a:gd name="connsiteX29" fmla="*/ 30480 w 1202590"/>
              <a:gd name="connsiteY29" fmla="*/ 1503680 h 2345939"/>
              <a:gd name="connsiteX30" fmla="*/ 44026 w 1202590"/>
              <a:gd name="connsiteY30" fmla="*/ 1469813 h 2345939"/>
              <a:gd name="connsiteX31" fmla="*/ 50800 w 1202590"/>
              <a:gd name="connsiteY31" fmla="*/ 1442720 h 2345939"/>
              <a:gd name="connsiteX32" fmla="*/ 60960 w 1202590"/>
              <a:gd name="connsiteY32" fmla="*/ 1425786 h 2345939"/>
              <a:gd name="connsiteX33" fmla="*/ 74506 w 1202590"/>
              <a:gd name="connsiteY33" fmla="*/ 1408853 h 2345939"/>
              <a:gd name="connsiteX34" fmla="*/ 94826 w 1202590"/>
              <a:gd name="connsiteY34" fmla="*/ 1364826 h 2345939"/>
              <a:gd name="connsiteX35" fmla="*/ 118533 w 1202590"/>
              <a:gd name="connsiteY35" fmla="*/ 1334346 h 2345939"/>
              <a:gd name="connsiteX36" fmla="*/ 128693 w 1202590"/>
              <a:gd name="connsiteY36" fmla="*/ 1317413 h 2345939"/>
              <a:gd name="connsiteX37" fmla="*/ 152400 w 1202590"/>
              <a:gd name="connsiteY37" fmla="*/ 1303866 h 2345939"/>
              <a:gd name="connsiteX38" fmla="*/ 169333 w 1202590"/>
              <a:gd name="connsiteY38" fmla="*/ 1286933 h 2345939"/>
              <a:gd name="connsiteX39" fmla="*/ 186266 w 1202590"/>
              <a:gd name="connsiteY39" fmla="*/ 1273386 h 2345939"/>
              <a:gd name="connsiteX40" fmla="*/ 206586 w 1202590"/>
              <a:gd name="connsiteY40" fmla="*/ 1239520 h 2345939"/>
              <a:gd name="connsiteX41" fmla="*/ 216746 w 1202590"/>
              <a:gd name="connsiteY41" fmla="*/ 1225973 h 2345939"/>
              <a:gd name="connsiteX42" fmla="*/ 237066 w 1202590"/>
              <a:gd name="connsiteY42" fmla="*/ 1185333 h 2345939"/>
              <a:gd name="connsiteX43" fmla="*/ 250613 w 1202590"/>
              <a:gd name="connsiteY43" fmla="*/ 1165013 h 2345939"/>
              <a:gd name="connsiteX44" fmla="*/ 274320 w 1202590"/>
              <a:gd name="connsiteY44" fmla="*/ 1141306 h 2345939"/>
              <a:gd name="connsiteX45" fmla="*/ 291253 w 1202590"/>
              <a:gd name="connsiteY45" fmla="*/ 1120986 h 2345939"/>
              <a:gd name="connsiteX46" fmla="*/ 325120 w 1202590"/>
              <a:gd name="connsiteY46" fmla="*/ 1087120 h 2345939"/>
              <a:gd name="connsiteX47" fmla="*/ 338666 w 1202590"/>
              <a:gd name="connsiteY47" fmla="*/ 1073573 h 2345939"/>
              <a:gd name="connsiteX48" fmla="*/ 358986 w 1202590"/>
              <a:gd name="connsiteY48" fmla="*/ 1043093 h 2345939"/>
              <a:gd name="connsiteX49" fmla="*/ 386080 w 1202590"/>
              <a:gd name="connsiteY49" fmla="*/ 1019386 h 2345939"/>
              <a:gd name="connsiteX50" fmla="*/ 389466 w 1202590"/>
              <a:gd name="connsiteY50" fmla="*/ 1009226 h 2345939"/>
              <a:gd name="connsiteX51" fmla="*/ 430106 w 1202590"/>
              <a:gd name="connsiteY51" fmla="*/ 978746 h 2345939"/>
              <a:gd name="connsiteX52" fmla="*/ 447040 w 1202590"/>
              <a:gd name="connsiteY52" fmla="*/ 958426 h 2345939"/>
              <a:gd name="connsiteX53" fmla="*/ 463973 w 1202590"/>
              <a:gd name="connsiteY53" fmla="*/ 938106 h 2345939"/>
              <a:gd name="connsiteX54" fmla="*/ 480906 w 1202590"/>
              <a:gd name="connsiteY54" fmla="*/ 927946 h 2345939"/>
              <a:gd name="connsiteX55" fmla="*/ 491066 w 1202590"/>
              <a:gd name="connsiteY55" fmla="*/ 917786 h 2345939"/>
              <a:gd name="connsiteX56" fmla="*/ 504613 w 1202590"/>
              <a:gd name="connsiteY56" fmla="*/ 911013 h 2345939"/>
              <a:gd name="connsiteX57" fmla="*/ 524933 w 1202590"/>
              <a:gd name="connsiteY57" fmla="*/ 897466 h 2345939"/>
              <a:gd name="connsiteX58" fmla="*/ 541866 w 1202590"/>
              <a:gd name="connsiteY58" fmla="*/ 883920 h 2345939"/>
              <a:gd name="connsiteX59" fmla="*/ 552026 w 1202590"/>
              <a:gd name="connsiteY59" fmla="*/ 873760 h 2345939"/>
              <a:gd name="connsiteX60" fmla="*/ 572346 w 1202590"/>
              <a:gd name="connsiteY60" fmla="*/ 860213 h 2345939"/>
              <a:gd name="connsiteX61" fmla="*/ 582506 w 1202590"/>
              <a:gd name="connsiteY61" fmla="*/ 856826 h 2345939"/>
              <a:gd name="connsiteX62" fmla="*/ 609600 w 1202590"/>
              <a:gd name="connsiteY62" fmla="*/ 843280 h 2345939"/>
              <a:gd name="connsiteX63" fmla="*/ 636693 w 1202590"/>
              <a:gd name="connsiteY63" fmla="*/ 826346 h 2345939"/>
              <a:gd name="connsiteX64" fmla="*/ 660400 w 1202590"/>
              <a:gd name="connsiteY64" fmla="*/ 812800 h 2345939"/>
              <a:gd name="connsiteX65" fmla="*/ 677333 w 1202590"/>
              <a:gd name="connsiteY65" fmla="*/ 799253 h 2345939"/>
              <a:gd name="connsiteX66" fmla="*/ 687493 w 1202590"/>
              <a:gd name="connsiteY66" fmla="*/ 795866 h 2345939"/>
              <a:gd name="connsiteX67" fmla="*/ 704426 w 1202590"/>
              <a:gd name="connsiteY67" fmla="*/ 789093 h 2345939"/>
              <a:gd name="connsiteX68" fmla="*/ 717973 w 1202590"/>
              <a:gd name="connsiteY68" fmla="*/ 775546 h 2345939"/>
              <a:gd name="connsiteX69" fmla="*/ 741680 w 1202590"/>
              <a:gd name="connsiteY69" fmla="*/ 748453 h 2345939"/>
              <a:gd name="connsiteX70" fmla="*/ 772160 w 1202590"/>
              <a:gd name="connsiteY70" fmla="*/ 721360 h 2345939"/>
              <a:gd name="connsiteX71" fmla="*/ 789093 w 1202590"/>
              <a:gd name="connsiteY71" fmla="*/ 690880 h 2345939"/>
              <a:gd name="connsiteX72" fmla="*/ 799253 w 1202590"/>
              <a:gd name="connsiteY72" fmla="*/ 684106 h 2345939"/>
              <a:gd name="connsiteX73" fmla="*/ 812800 w 1202590"/>
              <a:gd name="connsiteY73" fmla="*/ 660400 h 2345939"/>
              <a:gd name="connsiteX74" fmla="*/ 819573 w 1202590"/>
              <a:gd name="connsiteY74" fmla="*/ 653626 h 2345939"/>
              <a:gd name="connsiteX75" fmla="*/ 843280 w 1202590"/>
              <a:gd name="connsiteY75" fmla="*/ 623146 h 2345939"/>
              <a:gd name="connsiteX76" fmla="*/ 860213 w 1202590"/>
              <a:gd name="connsiteY76" fmla="*/ 599440 h 2345939"/>
              <a:gd name="connsiteX77" fmla="*/ 873760 w 1202590"/>
              <a:gd name="connsiteY77" fmla="*/ 589280 h 2345939"/>
              <a:gd name="connsiteX78" fmla="*/ 897466 w 1202590"/>
              <a:gd name="connsiteY78" fmla="*/ 562186 h 2345939"/>
              <a:gd name="connsiteX79" fmla="*/ 914400 w 1202590"/>
              <a:gd name="connsiteY79" fmla="*/ 545253 h 2345939"/>
              <a:gd name="connsiteX80" fmla="*/ 938106 w 1202590"/>
              <a:gd name="connsiteY80" fmla="*/ 528320 h 2345939"/>
              <a:gd name="connsiteX81" fmla="*/ 951653 w 1202590"/>
              <a:gd name="connsiteY81" fmla="*/ 518160 h 2345939"/>
              <a:gd name="connsiteX82" fmla="*/ 961813 w 1202590"/>
              <a:gd name="connsiteY82" fmla="*/ 511386 h 2345939"/>
              <a:gd name="connsiteX83" fmla="*/ 971973 w 1202590"/>
              <a:gd name="connsiteY83" fmla="*/ 501226 h 2345939"/>
              <a:gd name="connsiteX84" fmla="*/ 988906 w 1202590"/>
              <a:gd name="connsiteY84" fmla="*/ 497840 h 2345939"/>
              <a:gd name="connsiteX85" fmla="*/ 1019386 w 1202590"/>
              <a:gd name="connsiteY85" fmla="*/ 484293 h 2345939"/>
              <a:gd name="connsiteX86" fmla="*/ 1032933 w 1202590"/>
              <a:gd name="connsiteY86" fmla="*/ 474133 h 2345939"/>
              <a:gd name="connsiteX87" fmla="*/ 1043093 w 1202590"/>
              <a:gd name="connsiteY87" fmla="*/ 467360 h 2345939"/>
              <a:gd name="connsiteX88" fmla="*/ 1060026 w 1202590"/>
              <a:gd name="connsiteY88" fmla="*/ 453813 h 2345939"/>
              <a:gd name="connsiteX89" fmla="*/ 1070186 w 1202590"/>
              <a:gd name="connsiteY89" fmla="*/ 450426 h 2345939"/>
              <a:gd name="connsiteX90" fmla="*/ 1093893 w 1202590"/>
              <a:gd name="connsiteY90" fmla="*/ 433493 h 2345939"/>
              <a:gd name="connsiteX91" fmla="*/ 1127760 w 1202590"/>
              <a:gd name="connsiteY91" fmla="*/ 406400 h 2345939"/>
              <a:gd name="connsiteX92" fmla="*/ 1137920 w 1202590"/>
              <a:gd name="connsiteY92" fmla="*/ 372533 h 2345939"/>
              <a:gd name="connsiteX93" fmla="*/ 1144693 w 1202590"/>
              <a:gd name="connsiteY93" fmla="*/ 281093 h 2345939"/>
              <a:gd name="connsiteX94" fmla="*/ 1154853 w 1202590"/>
              <a:gd name="connsiteY94" fmla="*/ 240453 h 2345939"/>
              <a:gd name="connsiteX95" fmla="*/ 1168400 w 1202590"/>
              <a:gd name="connsiteY95" fmla="*/ 220133 h 2345939"/>
              <a:gd name="connsiteX96" fmla="*/ 1175173 w 1202590"/>
              <a:gd name="connsiteY96" fmla="*/ 186266 h 2345939"/>
              <a:gd name="connsiteX97" fmla="*/ 1185333 w 1202590"/>
              <a:gd name="connsiteY97" fmla="*/ 159173 h 2345939"/>
              <a:gd name="connsiteX98" fmla="*/ 1188720 w 1202590"/>
              <a:gd name="connsiteY98" fmla="*/ 125306 h 2345939"/>
              <a:gd name="connsiteX99" fmla="*/ 1198880 w 1202590"/>
              <a:gd name="connsiteY99" fmla="*/ 108373 h 2345939"/>
              <a:gd name="connsiteX100" fmla="*/ 1202266 w 1202590"/>
              <a:gd name="connsiteY100" fmla="*/ 0 h 2345939"/>
              <a:gd name="connsiteX0" fmla="*/ 243840 w 1202590"/>
              <a:gd name="connsiteY0" fmla="*/ 2343573 h 2343573"/>
              <a:gd name="connsiteX1" fmla="*/ 203200 w 1202590"/>
              <a:gd name="connsiteY1" fmla="*/ 2258906 h 2343573"/>
              <a:gd name="connsiteX2" fmla="*/ 193040 w 1202590"/>
              <a:gd name="connsiteY2" fmla="*/ 2241973 h 2343573"/>
              <a:gd name="connsiteX3" fmla="*/ 189653 w 1202590"/>
              <a:gd name="connsiteY3" fmla="*/ 2231813 h 2343573"/>
              <a:gd name="connsiteX4" fmla="*/ 179493 w 1202590"/>
              <a:gd name="connsiteY4" fmla="*/ 2218266 h 2343573"/>
              <a:gd name="connsiteX5" fmla="*/ 162560 w 1202590"/>
              <a:gd name="connsiteY5" fmla="*/ 2181013 h 2343573"/>
              <a:gd name="connsiteX6" fmla="*/ 149013 w 1202590"/>
              <a:gd name="connsiteY6" fmla="*/ 2147146 h 2343573"/>
              <a:gd name="connsiteX7" fmla="*/ 145626 w 1202590"/>
              <a:gd name="connsiteY7" fmla="*/ 2130213 h 2343573"/>
              <a:gd name="connsiteX8" fmla="*/ 138853 w 1202590"/>
              <a:gd name="connsiteY8" fmla="*/ 2116666 h 2343573"/>
              <a:gd name="connsiteX9" fmla="*/ 125306 w 1202590"/>
              <a:gd name="connsiteY9" fmla="*/ 2086186 h 2343573"/>
              <a:gd name="connsiteX10" fmla="*/ 121920 w 1202590"/>
              <a:gd name="connsiteY10" fmla="*/ 2072640 h 2343573"/>
              <a:gd name="connsiteX11" fmla="*/ 111760 w 1202590"/>
              <a:gd name="connsiteY11" fmla="*/ 2055706 h 2343573"/>
              <a:gd name="connsiteX12" fmla="*/ 94826 w 1202590"/>
              <a:gd name="connsiteY12" fmla="*/ 2011680 h 2343573"/>
              <a:gd name="connsiteX13" fmla="*/ 91440 w 1202590"/>
              <a:gd name="connsiteY13" fmla="*/ 1994746 h 2343573"/>
              <a:gd name="connsiteX14" fmla="*/ 81280 w 1202590"/>
              <a:gd name="connsiteY14" fmla="*/ 1981200 h 2343573"/>
              <a:gd name="connsiteX15" fmla="*/ 71120 w 1202590"/>
              <a:gd name="connsiteY15" fmla="*/ 1964266 h 2343573"/>
              <a:gd name="connsiteX16" fmla="*/ 64346 w 1202590"/>
              <a:gd name="connsiteY16" fmla="*/ 1954106 h 2343573"/>
              <a:gd name="connsiteX17" fmla="*/ 54186 w 1202590"/>
              <a:gd name="connsiteY17" fmla="*/ 1933786 h 2343573"/>
              <a:gd name="connsiteX18" fmla="*/ 37253 w 1202590"/>
              <a:gd name="connsiteY18" fmla="*/ 1893146 h 2343573"/>
              <a:gd name="connsiteX19" fmla="*/ 23706 w 1202590"/>
              <a:gd name="connsiteY19" fmla="*/ 1855893 h 2343573"/>
              <a:gd name="connsiteX20" fmla="*/ 16933 w 1202590"/>
              <a:gd name="connsiteY20" fmla="*/ 1791546 h 2343573"/>
              <a:gd name="connsiteX21" fmla="*/ 13546 w 1202590"/>
              <a:gd name="connsiteY21" fmla="*/ 1781386 h 2343573"/>
              <a:gd name="connsiteX22" fmla="*/ 6773 w 1202590"/>
              <a:gd name="connsiteY22" fmla="*/ 1720426 h 2343573"/>
              <a:gd name="connsiteX23" fmla="*/ 3386 w 1202590"/>
              <a:gd name="connsiteY23" fmla="*/ 1706880 h 2343573"/>
              <a:gd name="connsiteX24" fmla="*/ 0 w 1202590"/>
              <a:gd name="connsiteY24" fmla="*/ 1683173 h 2343573"/>
              <a:gd name="connsiteX25" fmla="*/ 10160 w 1202590"/>
              <a:gd name="connsiteY25" fmla="*/ 1544320 h 2343573"/>
              <a:gd name="connsiteX26" fmla="*/ 13546 w 1202590"/>
              <a:gd name="connsiteY26" fmla="*/ 1530773 h 2343573"/>
              <a:gd name="connsiteX27" fmla="*/ 20320 w 1202590"/>
              <a:gd name="connsiteY27" fmla="*/ 1517226 h 2343573"/>
              <a:gd name="connsiteX28" fmla="*/ 30480 w 1202590"/>
              <a:gd name="connsiteY28" fmla="*/ 1503680 h 2343573"/>
              <a:gd name="connsiteX29" fmla="*/ 44026 w 1202590"/>
              <a:gd name="connsiteY29" fmla="*/ 1469813 h 2343573"/>
              <a:gd name="connsiteX30" fmla="*/ 50800 w 1202590"/>
              <a:gd name="connsiteY30" fmla="*/ 1442720 h 2343573"/>
              <a:gd name="connsiteX31" fmla="*/ 60960 w 1202590"/>
              <a:gd name="connsiteY31" fmla="*/ 1425786 h 2343573"/>
              <a:gd name="connsiteX32" fmla="*/ 74506 w 1202590"/>
              <a:gd name="connsiteY32" fmla="*/ 1408853 h 2343573"/>
              <a:gd name="connsiteX33" fmla="*/ 94826 w 1202590"/>
              <a:gd name="connsiteY33" fmla="*/ 1364826 h 2343573"/>
              <a:gd name="connsiteX34" fmla="*/ 118533 w 1202590"/>
              <a:gd name="connsiteY34" fmla="*/ 1334346 h 2343573"/>
              <a:gd name="connsiteX35" fmla="*/ 128693 w 1202590"/>
              <a:gd name="connsiteY35" fmla="*/ 1317413 h 2343573"/>
              <a:gd name="connsiteX36" fmla="*/ 152400 w 1202590"/>
              <a:gd name="connsiteY36" fmla="*/ 1303866 h 2343573"/>
              <a:gd name="connsiteX37" fmla="*/ 169333 w 1202590"/>
              <a:gd name="connsiteY37" fmla="*/ 1286933 h 2343573"/>
              <a:gd name="connsiteX38" fmla="*/ 186266 w 1202590"/>
              <a:gd name="connsiteY38" fmla="*/ 1273386 h 2343573"/>
              <a:gd name="connsiteX39" fmla="*/ 206586 w 1202590"/>
              <a:gd name="connsiteY39" fmla="*/ 1239520 h 2343573"/>
              <a:gd name="connsiteX40" fmla="*/ 216746 w 1202590"/>
              <a:gd name="connsiteY40" fmla="*/ 1225973 h 2343573"/>
              <a:gd name="connsiteX41" fmla="*/ 237066 w 1202590"/>
              <a:gd name="connsiteY41" fmla="*/ 1185333 h 2343573"/>
              <a:gd name="connsiteX42" fmla="*/ 250613 w 1202590"/>
              <a:gd name="connsiteY42" fmla="*/ 1165013 h 2343573"/>
              <a:gd name="connsiteX43" fmla="*/ 274320 w 1202590"/>
              <a:gd name="connsiteY43" fmla="*/ 1141306 h 2343573"/>
              <a:gd name="connsiteX44" fmla="*/ 291253 w 1202590"/>
              <a:gd name="connsiteY44" fmla="*/ 1120986 h 2343573"/>
              <a:gd name="connsiteX45" fmla="*/ 325120 w 1202590"/>
              <a:gd name="connsiteY45" fmla="*/ 1087120 h 2343573"/>
              <a:gd name="connsiteX46" fmla="*/ 338666 w 1202590"/>
              <a:gd name="connsiteY46" fmla="*/ 1073573 h 2343573"/>
              <a:gd name="connsiteX47" fmla="*/ 358986 w 1202590"/>
              <a:gd name="connsiteY47" fmla="*/ 1043093 h 2343573"/>
              <a:gd name="connsiteX48" fmla="*/ 386080 w 1202590"/>
              <a:gd name="connsiteY48" fmla="*/ 1019386 h 2343573"/>
              <a:gd name="connsiteX49" fmla="*/ 389466 w 1202590"/>
              <a:gd name="connsiteY49" fmla="*/ 1009226 h 2343573"/>
              <a:gd name="connsiteX50" fmla="*/ 430106 w 1202590"/>
              <a:gd name="connsiteY50" fmla="*/ 978746 h 2343573"/>
              <a:gd name="connsiteX51" fmla="*/ 447040 w 1202590"/>
              <a:gd name="connsiteY51" fmla="*/ 958426 h 2343573"/>
              <a:gd name="connsiteX52" fmla="*/ 463973 w 1202590"/>
              <a:gd name="connsiteY52" fmla="*/ 938106 h 2343573"/>
              <a:gd name="connsiteX53" fmla="*/ 480906 w 1202590"/>
              <a:gd name="connsiteY53" fmla="*/ 927946 h 2343573"/>
              <a:gd name="connsiteX54" fmla="*/ 491066 w 1202590"/>
              <a:gd name="connsiteY54" fmla="*/ 917786 h 2343573"/>
              <a:gd name="connsiteX55" fmla="*/ 504613 w 1202590"/>
              <a:gd name="connsiteY55" fmla="*/ 911013 h 2343573"/>
              <a:gd name="connsiteX56" fmla="*/ 524933 w 1202590"/>
              <a:gd name="connsiteY56" fmla="*/ 897466 h 2343573"/>
              <a:gd name="connsiteX57" fmla="*/ 541866 w 1202590"/>
              <a:gd name="connsiteY57" fmla="*/ 883920 h 2343573"/>
              <a:gd name="connsiteX58" fmla="*/ 552026 w 1202590"/>
              <a:gd name="connsiteY58" fmla="*/ 873760 h 2343573"/>
              <a:gd name="connsiteX59" fmla="*/ 572346 w 1202590"/>
              <a:gd name="connsiteY59" fmla="*/ 860213 h 2343573"/>
              <a:gd name="connsiteX60" fmla="*/ 582506 w 1202590"/>
              <a:gd name="connsiteY60" fmla="*/ 856826 h 2343573"/>
              <a:gd name="connsiteX61" fmla="*/ 609600 w 1202590"/>
              <a:gd name="connsiteY61" fmla="*/ 843280 h 2343573"/>
              <a:gd name="connsiteX62" fmla="*/ 636693 w 1202590"/>
              <a:gd name="connsiteY62" fmla="*/ 826346 h 2343573"/>
              <a:gd name="connsiteX63" fmla="*/ 660400 w 1202590"/>
              <a:gd name="connsiteY63" fmla="*/ 812800 h 2343573"/>
              <a:gd name="connsiteX64" fmla="*/ 677333 w 1202590"/>
              <a:gd name="connsiteY64" fmla="*/ 799253 h 2343573"/>
              <a:gd name="connsiteX65" fmla="*/ 687493 w 1202590"/>
              <a:gd name="connsiteY65" fmla="*/ 795866 h 2343573"/>
              <a:gd name="connsiteX66" fmla="*/ 704426 w 1202590"/>
              <a:gd name="connsiteY66" fmla="*/ 789093 h 2343573"/>
              <a:gd name="connsiteX67" fmla="*/ 717973 w 1202590"/>
              <a:gd name="connsiteY67" fmla="*/ 775546 h 2343573"/>
              <a:gd name="connsiteX68" fmla="*/ 741680 w 1202590"/>
              <a:gd name="connsiteY68" fmla="*/ 748453 h 2343573"/>
              <a:gd name="connsiteX69" fmla="*/ 772160 w 1202590"/>
              <a:gd name="connsiteY69" fmla="*/ 721360 h 2343573"/>
              <a:gd name="connsiteX70" fmla="*/ 789093 w 1202590"/>
              <a:gd name="connsiteY70" fmla="*/ 690880 h 2343573"/>
              <a:gd name="connsiteX71" fmla="*/ 799253 w 1202590"/>
              <a:gd name="connsiteY71" fmla="*/ 684106 h 2343573"/>
              <a:gd name="connsiteX72" fmla="*/ 812800 w 1202590"/>
              <a:gd name="connsiteY72" fmla="*/ 660400 h 2343573"/>
              <a:gd name="connsiteX73" fmla="*/ 819573 w 1202590"/>
              <a:gd name="connsiteY73" fmla="*/ 653626 h 2343573"/>
              <a:gd name="connsiteX74" fmla="*/ 843280 w 1202590"/>
              <a:gd name="connsiteY74" fmla="*/ 623146 h 2343573"/>
              <a:gd name="connsiteX75" fmla="*/ 860213 w 1202590"/>
              <a:gd name="connsiteY75" fmla="*/ 599440 h 2343573"/>
              <a:gd name="connsiteX76" fmla="*/ 873760 w 1202590"/>
              <a:gd name="connsiteY76" fmla="*/ 589280 h 2343573"/>
              <a:gd name="connsiteX77" fmla="*/ 897466 w 1202590"/>
              <a:gd name="connsiteY77" fmla="*/ 562186 h 2343573"/>
              <a:gd name="connsiteX78" fmla="*/ 914400 w 1202590"/>
              <a:gd name="connsiteY78" fmla="*/ 545253 h 2343573"/>
              <a:gd name="connsiteX79" fmla="*/ 938106 w 1202590"/>
              <a:gd name="connsiteY79" fmla="*/ 528320 h 2343573"/>
              <a:gd name="connsiteX80" fmla="*/ 951653 w 1202590"/>
              <a:gd name="connsiteY80" fmla="*/ 518160 h 2343573"/>
              <a:gd name="connsiteX81" fmla="*/ 961813 w 1202590"/>
              <a:gd name="connsiteY81" fmla="*/ 511386 h 2343573"/>
              <a:gd name="connsiteX82" fmla="*/ 971973 w 1202590"/>
              <a:gd name="connsiteY82" fmla="*/ 501226 h 2343573"/>
              <a:gd name="connsiteX83" fmla="*/ 988906 w 1202590"/>
              <a:gd name="connsiteY83" fmla="*/ 497840 h 2343573"/>
              <a:gd name="connsiteX84" fmla="*/ 1019386 w 1202590"/>
              <a:gd name="connsiteY84" fmla="*/ 484293 h 2343573"/>
              <a:gd name="connsiteX85" fmla="*/ 1032933 w 1202590"/>
              <a:gd name="connsiteY85" fmla="*/ 474133 h 2343573"/>
              <a:gd name="connsiteX86" fmla="*/ 1043093 w 1202590"/>
              <a:gd name="connsiteY86" fmla="*/ 467360 h 2343573"/>
              <a:gd name="connsiteX87" fmla="*/ 1060026 w 1202590"/>
              <a:gd name="connsiteY87" fmla="*/ 453813 h 2343573"/>
              <a:gd name="connsiteX88" fmla="*/ 1070186 w 1202590"/>
              <a:gd name="connsiteY88" fmla="*/ 450426 h 2343573"/>
              <a:gd name="connsiteX89" fmla="*/ 1093893 w 1202590"/>
              <a:gd name="connsiteY89" fmla="*/ 433493 h 2343573"/>
              <a:gd name="connsiteX90" fmla="*/ 1127760 w 1202590"/>
              <a:gd name="connsiteY90" fmla="*/ 406400 h 2343573"/>
              <a:gd name="connsiteX91" fmla="*/ 1137920 w 1202590"/>
              <a:gd name="connsiteY91" fmla="*/ 372533 h 2343573"/>
              <a:gd name="connsiteX92" fmla="*/ 1144693 w 1202590"/>
              <a:gd name="connsiteY92" fmla="*/ 281093 h 2343573"/>
              <a:gd name="connsiteX93" fmla="*/ 1154853 w 1202590"/>
              <a:gd name="connsiteY93" fmla="*/ 240453 h 2343573"/>
              <a:gd name="connsiteX94" fmla="*/ 1168400 w 1202590"/>
              <a:gd name="connsiteY94" fmla="*/ 220133 h 2343573"/>
              <a:gd name="connsiteX95" fmla="*/ 1175173 w 1202590"/>
              <a:gd name="connsiteY95" fmla="*/ 186266 h 2343573"/>
              <a:gd name="connsiteX96" fmla="*/ 1185333 w 1202590"/>
              <a:gd name="connsiteY96" fmla="*/ 159173 h 2343573"/>
              <a:gd name="connsiteX97" fmla="*/ 1188720 w 1202590"/>
              <a:gd name="connsiteY97" fmla="*/ 125306 h 2343573"/>
              <a:gd name="connsiteX98" fmla="*/ 1198880 w 1202590"/>
              <a:gd name="connsiteY98" fmla="*/ 108373 h 2343573"/>
              <a:gd name="connsiteX99" fmla="*/ 1202266 w 1202590"/>
              <a:gd name="connsiteY99" fmla="*/ 0 h 2343573"/>
              <a:gd name="connsiteX0" fmla="*/ 203200 w 1202590"/>
              <a:gd name="connsiteY0" fmla="*/ 2258906 h 2258906"/>
              <a:gd name="connsiteX1" fmla="*/ 193040 w 1202590"/>
              <a:gd name="connsiteY1" fmla="*/ 2241973 h 2258906"/>
              <a:gd name="connsiteX2" fmla="*/ 189653 w 1202590"/>
              <a:gd name="connsiteY2" fmla="*/ 2231813 h 2258906"/>
              <a:gd name="connsiteX3" fmla="*/ 179493 w 1202590"/>
              <a:gd name="connsiteY3" fmla="*/ 2218266 h 2258906"/>
              <a:gd name="connsiteX4" fmla="*/ 162560 w 1202590"/>
              <a:gd name="connsiteY4" fmla="*/ 2181013 h 2258906"/>
              <a:gd name="connsiteX5" fmla="*/ 149013 w 1202590"/>
              <a:gd name="connsiteY5" fmla="*/ 2147146 h 2258906"/>
              <a:gd name="connsiteX6" fmla="*/ 145626 w 1202590"/>
              <a:gd name="connsiteY6" fmla="*/ 2130213 h 2258906"/>
              <a:gd name="connsiteX7" fmla="*/ 138853 w 1202590"/>
              <a:gd name="connsiteY7" fmla="*/ 2116666 h 2258906"/>
              <a:gd name="connsiteX8" fmla="*/ 125306 w 1202590"/>
              <a:gd name="connsiteY8" fmla="*/ 2086186 h 2258906"/>
              <a:gd name="connsiteX9" fmla="*/ 121920 w 1202590"/>
              <a:gd name="connsiteY9" fmla="*/ 2072640 h 2258906"/>
              <a:gd name="connsiteX10" fmla="*/ 111760 w 1202590"/>
              <a:gd name="connsiteY10" fmla="*/ 2055706 h 2258906"/>
              <a:gd name="connsiteX11" fmla="*/ 94826 w 1202590"/>
              <a:gd name="connsiteY11" fmla="*/ 2011680 h 2258906"/>
              <a:gd name="connsiteX12" fmla="*/ 91440 w 1202590"/>
              <a:gd name="connsiteY12" fmla="*/ 1994746 h 2258906"/>
              <a:gd name="connsiteX13" fmla="*/ 81280 w 1202590"/>
              <a:gd name="connsiteY13" fmla="*/ 1981200 h 2258906"/>
              <a:gd name="connsiteX14" fmla="*/ 71120 w 1202590"/>
              <a:gd name="connsiteY14" fmla="*/ 1964266 h 2258906"/>
              <a:gd name="connsiteX15" fmla="*/ 64346 w 1202590"/>
              <a:gd name="connsiteY15" fmla="*/ 1954106 h 2258906"/>
              <a:gd name="connsiteX16" fmla="*/ 54186 w 1202590"/>
              <a:gd name="connsiteY16" fmla="*/ 1933786 h 2258906"/>
              <a:gd name="connsiteX17" fmla="*/ 37253 w 1202590"/>
              <a:gd name="connsiteY17" fmla="*/ 1893146 h 2258906"/>
              <a:gd name="connsiteX18" fmla="*/ 23706 w 1202590"/>
              <a:gd name="connsiteY18" fmla="*/ 1855893 h 2258906"/>
              <a:gd name="connsiteX19" fmla="*/ 16933 w 1202590"/>
              <a:gd name="connsiteY19" fmla="*/ 1791546 h 2258906"/>
              <a:gd name="connsiteX20" fmla="*/ 13546 w 1202590"/>
              <a:gd name="connsiteY20" fmla="*/ 1781386 h 2258906"/>
              <a:gd name="connsiteX21" fmla="*/ 6773 w 1202590"/>
              <a:gd name="connsiteY21" fmla="*/ 1720426 h 2258906"/>
              <a:gd name="connsiteX22" fmla="*/ 3386 w 1202590"/>
              <a:gd name="connsiteY22" fmla="*/ 1706880 h 2258906"/>
              <a:gd name="connsiteX23" fmla="*/ 0 w 1202590"/>
              <a:gd name="connsiteY23" fmla="*/ 1683173 h 2258906"/>
              <a:gd name="connsiteX24" fmla="*/ 10160 w 1202590"/>
              <a:gd name="connsiteY24" fmla="*/ 1544320 h 2258906"/>
              <a:gd name="connsiteX25" fmla="*/ 13546 w 1202590"/>
              <a:gd name="connsiteY25" fmla="*/ 1530773 h 2258906"/>
              <a:gd name="connsiteX26" fmla="*/ 20320 w 1202590"/>
              <a:gd name="connsiteY26" fmla="*/ 1517226 h 2258906"/>
              <a:gd name="connsiteX27" fmla="*/ 30480 w 1202590"/>
              <a:gd name="connsiteY27" fmla="*/ 1503680 h 2258906"/>
              <a:gd name="connsiteX28" fmla="*/ 44026 w 1202590"/>
              <a:gd name="connsiteY28" fmla="*/ 1469813 h 2258906"/>
              <a:gd name="connsiteX29" fmla="*/ 50800 w 1202590"/>
              <a:gd name="connsiteY29" fmla="*/ 1442720 h 2258906"/>
              <a:gd name="connsiteX30" fmla="*/ 60960 w 1202590"/>
              <a:gd name="connsiteY30" fmla="*/ 1425786 h 2258906"/>
              <a:gd name="connsiteX31" fmla="*/ 74506 w 1202590"/>
              <a:gd name="connsiteY31" fmla="*/ 1408853 h 2258906"/>
              <a:gd name="connsiteX32" fmla="*/ 94826 w 1202590"/>
              <a:gd name="connsiteY32" fmla="*/ 1364826 h 2258906"/>
              <a:gd name="connsiteX33" fmla="*/ 118533 w 1202590"/>
              <a:gd name="connsiteY33" fmla="*/ 1334346 h 2258906"/>
              <a:gd name="connsiteX34" fmla="*/ 128693 w 1202590"/>
              <a:gd name="connsiteY34" fmla="*/ 1317413 h 2258906"/>
              <a:gd name="connsiteX35" fmla="*/ 152400 w 1202590"/>
              <a:gd name="connsiteY35" fmla="*/ 1303866 h 2258906"/>
              <a:gd name="connsiteX36" fmla="*/ 169333 w 1202590"/>
              <a:gd name="connsiteY36" fmla="*/ 1286933 h 2258906"/>
              <a:gd name="connsiteX37" fmla="*/ 186266 w 1202590"/>
              <a:gd name="connsiteY37" fmla="*/ 1273386 h 2258906"/>
              <a:gd name="connsiteX38" fmla="*/ 206586 w 1202590"/>
              <a:gd name="connsiteY38" fmla="*/ 1239520 h 2258906"/>
              <a:gd name="connsiteX39" fmla="*/ 216746 w 1202590"/>
              <a:gd name="connsiteY39" fmla="*/ 1225973 h 2258906"/>
              <a:gd name="connsiteX40" fmla="*/ 237066 w 1202590"/>
              <a:gd name="connsiteY40" fmla="*/ 1185333 h 2258906"/>
              <a:gd name="connsiteX41" fmla="*/ 250613 w 1202590"/>
              <a:gd name="connsiteY41" fmla="*/ 1165013 h 2258906"/>
              <a:gd name="connsiteX42" fmla="*/ 274320 w 1202590"/>
              <a:gd name="connsiteY42" fmla="*/ 1141306 h 2258906"/>
              <a:gd name="connsiteX43" fmla="*/ 291253 w 1202590"/>
              <a:gd name="connsiteY43" fmla="*/ 1120986 h 2258906"/>
              <a:gd name="connsiteX44" fmla="*/ 325120 w 1202590"/>
              <a:gd name="connsiteY44" fmla="*/ 1087120 h 2258906"/>
              <a:gd name="connsiteX45" fmla="*/ 338666 w 1202590"/>
              <a:gd name="connsiteY45" fmla="*/ 1073573 h 2258906"/>
              <a:gd name="connsiteX46" fmla="*/ 358986 w 1202590"/>
              <a:gd name="connsiteY46" fmla="*/ 1043093 h 2258906"/>
              <a:gd name="connsiteX47" fmla="*/ 386080 w 1202590"/>
              <a:gd name="connsiteY47" fmla="*/ 1019386 h 2258906"/>
              <a:gd name="connsiteX48" fmla="*/ 389466 w 1202590"/>
              <a:gd name="connsiteY48" fmla="*/ 1009226 h 2258906"/>
              <a:gd name="connsiteX49" fmla="*/ 430106 w 1202590"/>
              <a:gd name="connsiteY49" fmla="*/ 978746 h 2258906"/>
              <a:gd name="connsiteX50" fmla="*/ 447040 w 1202590"/>
              <a:gd name="connsiteY50" fmla="*/ 958426 h 2258906"/>
              <a:gd name="connsiteX51" fmla="*/ 463973 w 1202590"/>
              <a:gd name="connsiteY51" fmla="*/ 938106 h 2258906"/>
              <a:gd name="connsiteX52" fmla="*/ 480906 w 1202590"/>
              <a:gd name="connsiteY52" fmla="*/ 927946 h 2258906"/>
              <a:gd name="connsiteX53" fmla="*/ 491066 w 1202590"/>
              <a:gd name="connsiteY53" fmla="*/ 917786 h 2258906"/>
              <a:gd name="connsiteX54" fmla="*/ 504613 w 1202590"/>
              <a:gd name="connsiteY54" fmla="*/ 911013 h 2258906"/>
              <a:gd name="connsiteX55" fmla="*/ 524933 w 1202590"/>
              <a:gd name="connsiteY55" fmla="*/ 897466 h 2258906"/>
              <a:gd name="connsiteX56" fmla="*/ 541866 w 1202590"/>
              <a:gd name="connsiteY56" fmla="*/ 883920 h 2258906"/>
              <a:gd name="connsiteX57" fmla="*/ 552026 w 1202590"/>
              <a:gd name="connsiteY57" fmla="*/ 873760 h 2258906"/>
              <a:gd name="connsiteX58" fmla="*/ 572346 w 1202590"/>
              <a:gd name="connsiteY58" fmla="*/ 860213 h 2258906"/>
              <a:gd name="connsiteX59" fmla="*/ 582506 w 1202590"/>
              <a:gd name="connsiteY59" fmla="*/ 856826 h 2258906"/>
              <a:gd name="connsiteX60" fmla="*/ 609600 w 1202590"/>
              <a:gd name="connsiteY60" fmla="*/ 843280 h 2258906"/>
              <a:gd name="connsiteX61" fmla="*/ 636693 w 1202590"/>
              <a:gd name="connsiteY61" fmla="*/ 826346 h 2258906"/>
              <a:gd name="connsiteX62" fmla="*/ 660400 w 1202590"/>
              <a:gd name="connsiteY62" fmla="*/ 812800 h 2258906"/>
              <a:gd name="connsiteX63" fmla="*/ 677333 w 1202590"/>
              <a:gd name="connsiteY63" fmla="*/ 799253 h 2258906"/>
              <a:gd name="connsiteX64" fmla="*/ 687493 w 1202590"/>
              <a:gd name="connsiteY64" fmla="*/ 795866 h 2258906"/>
              <a:gd name="connsiteX65" fmla="*/ 704426 w 1202590"/>
              <a:gd name="connsiteY65" fmla="*/ 789093 h 2258906"/>
              <a:gd name="connsiteX66" fmla="*/ 717973 w 1202590"/>
              <a:gd name="connsiteY66" fmla="*/ 775546 h 2258906"/>
              <a:gd name="connsiteX67" fmla="*/ 741680 w 1202590"/>
              <a:gd name="connsiteY67" fmla="*/ 748453 h 2258906"/>
              <a:gd name="connsiteX68" fmla="*/ 772160 w 1202590"/>
              <a:gd name="connsiteY68" fmla="*/ 721360 h 2258906"/>
              <a:gd name="connsiteX69" fmla="*/ 789093 w 1202590"/>
              <a:gd name="connsiteY69" fmla="*/ 690880 h 2258906"/>
              <a:gd name="connsiteX70" fmla="*/ 799253 w 1202590"/>
              <a:gd name="connsiteY70" fmla="*/ 684106 h 2258906"/>
              <a:gd name="connsiteX71" fmla="*/ 812800 w 1202590"/>
              <a:gd name="connsiteY71" fmla="*/ 660400 h 2258906"/>
              <a:gd name="connsiteX72" fmla="*/ 819573 w 1202590"/>
              <a:gd name="connsiteY72" fmla="*/ 653626 h 2258906"/>
              <a:gd name="connsiteX73" fmla="*/ 843280 w 1202590"/>
              <a:gd name="connsiteY73" fmla="*/ 623146 h 2258906"/>
              <a:gd name="connsiteX74" fmla="*/ 860213 w 1202590"/>
              <a:gd name="connsiteY74" fmla="*/ 599440 h 2258906"/>
              <a:gd name="connsiteX75" fmla="*/ 873760 w 1202590"/>
              <a:gd name="connsiteY75" fmla="*/ 589280 h 2258906"/>
              <a:gd name="connsiteX76" fmla="*/ 897466 w 1202590"/>
              <a:gd name="connsiteY76" fmla="*/ 562186 h 2258906"/>
              <a:gd name="connsiteX77" fmla="*/ 914400 w 1202590"/>
              <a:gd name="connsiteY77" fmla="*/ 545253 h 2258906"/>
              <a:gd name="connsiteX78" fmla="*/ 938106 w 1202590"/>
              <a:gd name="connsiteY78" fmla="*/ 528320 h 2258906"/>
              <a:gd name="connsiteX79" fmla="*/ 951653 w 1202590"/>
              <a:gd name="connsiteY79" fmla="*/ 518160 h 2258906"/>
              <a:gd name="connsiteX80" fmla="*/ 961813 w 1202590"/>
              <a:gd name="connsiteY80" fmla="*/ 511386 h 2258906"/>
              <a:gd name="connsiteX81" fmla="*/ 971973 w 1202590"/>
              <a:gd name="connsiteY81" fmla="*/ 501226 h 2258906"/>
              <a:gd name="connsiteX82" fmla="*/ 988906 w 1202590"/>
              <a:gd name="connsiteY82" fmla="*/ 497840 h 2258906"/>
              <a:gd name="connsiteX83" fmla="*/ 1019386 w 1202590"/>
              <a:gd name="connsiteY83" fmla="*/ 484293 h 2258906"/>
              <a:gd name="connsiteX84" fmla="*/ 1032933 w 1202590"/>
              <a:gd name="connsiteY84" fmla="*/ 474133 h 2258906"/>
              <a:gd name="connsiteX85" fmla="*/ 1043093 w 1202590"/>
              <a:gd name="connsiteY85" fmla="*/ 467360 h 2258906"/>
              <a:gd name="connsiteX86" fmla="*/ 1060026 w 1202590"/>
              <a:gd name="connsiteY86" fmla="*/ 453813 h 2258906"/>
              <a:gd name="connsiteX87" fmla="*/ 1070186 w 1202590"/>
              <a:gd name="connsiteY87" fmla="*/ 450426 h 2258906"/>
              <a:gd name="connsiteX88" fmla="*/ 1093893 w 1202590"/>
              <a:gd name="connsiteY88" fmla="*/ 433493 h 2258906"/>
              <a:gd name="connsiteX89" fmla="*/ 1127760 w 1202590"/>
              <a:gd name="connsiteY89" fmla="*/ 406400 h 2258906"/>
              <a:gd name="connsiteX90" fmla="*/ 1137920 w 1202590"/>
              <a:gd name="connsiteY90" fmla="*/ 372533 h 2258906"/>
              <a:gd name="connsiteX91" fmla="*/ 1144693 w 1202590"/>
              <a:gd name="connsiteY91" fmla="*/ 281093 h 2258906"/>
              <a:gd name="connsiteX92" fmla="*/ 1154853 w 1202590"/>
              <a:gd name="connsiteY92" fmla="*/ 240453 h 2258906"/>
              <a:gd name="connsiteX93" fmla="*/ 1168400 w 1202590"/>
              <a:gd name="connsiteY93" fmla="*/ 220133 h 2258906"/>
              <a:gd name="connsiteX94" fmla="*/ 1175173 w 1202590"/>
              <a:gd name="connsiteY94" fmla="*/ 186266 h 2258906"/>
              <a:gd name="connsiteX95" fmla="*/ 1185333 w 1202590"/>
              <a:gd name="connsiteY95" fmla="*/ 159173 h 2258906"/>
              <a:gd name="connsiteX96" fmla="*/ 1188720 w 1202590"/>
              <a:gd name="connsiteY96" fmla="*/ 125306 h 2258906"/>
              <a:gd name="connsiteX97" fmla="*/ 1198880 w 1202590"/>
              <a:gd name="connsiteY97" fmla="*/ 108373 h 2258906"/>
              <a:gd name="connsiteX98" fmla="*/ 1202266 w 1202590"/>
              <a:gd name="connsiteY98" fmla="*/ 0 h 2258906"/>
              <a:gd name="connsiteX0" fmla="*/ 203200 w 1202590"/>
              <a:gd name="connsiteY0" fmla="*/ 2258906 h 2258906"/>
              <a:gd name="connsiteX1" fmla="*/ 189653 w 1202590"/>
              <a:gd name="connsiteY1" fmla="*/ 2231813 h 2258906"/>
              <a:gd name="connsiteX2" fmla="*/ 179493 w 1202590"/>
              <a:gd name="connsiteY2" fmla="*/ 2218266 h 2258906"/>
              <a:gd name="connsiteX3" fmla="*/ 162560 w 1202590"/>
              <a:gd name="connsiteY3" fmla="*/ 2181013 h 2258906"/>
              <a:gd name="connsiteX4" fmla="*/ 149013 w 1202590"/>
              <a:gd name="connsiteY4" fmla="*/ 2147146 h 2258906"/>
              <a:gd name="connsiteX5" fmla="*/ 145626 w 1202590"/>
              <a:gd name="connsiteY5" fmla="*/ 2130213 h 2258906"/>
              <a:gd name="connsiteX6" fmla="*/ 138853 w 1202590"/>
              <a:gd name="connsiteY6" fmla="*/ 2116666 h 2258906"/>
              <a:gd name="connsiteX7" fmla="*/ 125306 w 1202590"/>
              <a:gd name="connsiteY7" fmla="*/ 2086186 h 2258906"/>
              <a:gd name="connsiteX8" fmla="*/ 121920 w 1202590"/>
              <a:gd name="connsiteY8" fmla="*/ 2072640 h 2258906"/>
              <a:gd name="connsiteX9" fmla="*/ 111760 w 1202590"/>
              <a:gd name="connsiteY9" fmla="*/ 2055706 h 2258906"/>
              <a:gd name="connsiteX10" fmla="*/ 94826 w 1202590"/>
              <a:gd name="connsiteY10" fmla="*/ 2011680 h 2258906"/>
              <a:gd name="connsiteX11" fmla="*/ 91440 w 1202590"/>
              <a:gd name="connsiteY11" fmla="*/ 1994746 h 2258906"/>
              <a:gd name="connsiteX12" fmla="*/ 81280 w 1202590"/>
              <a:gd name="connsiteY12" fmla="*/ 1981200 h 2258906"/>
              <a:gd name="connsiteX13" fmla="*/ 71120 w 1202590"/>
              <a:gd name="connsiteY13" fmla="*/ 1964266 h 2258906"/>
              <a:gd name="connsiteX14" fmla="*/ 64346 w 1202590"/>
              <a:gd name="connsiteY14" fmla="*/ 1954106 h 2258906"/>
              <a:gd name="connsiteX15" fmla="*/ 54186 w 1202590"/>
              <a:gd name="connsiteY15" fmla="*/ 1933786 h 2258906"/>
              <a:gd name="connsiteX16" fmla="*/ 37253 w 1202590"/>
              <a:gd name="connsiteY16" fmla="*/ 1893146 h 2258906"/>
              <a:gd name="connsiteX17" fmla="*/ 23706 w 1202590"/>
              <a:gd name="connsiteY17" fmla="*/ 1855893 h 2258906"/>
              <a:gd name="connsiteX18" fmla="*/ 16933 w 1202590"/>
              <a:gd name="connsiteY18" fmla="*/ 1791546 h 2258906"/>
              <a:gd name="connsiteX19" fmla="*/ 13546 w 1202590"/>
              <a:gd name="connsiteY19" fmla="*/ 1781386 h 2258906"/>
              <a:gd name="connsiteX20" fmla="*/ 6773 w 1202590"/>
              <a:gd name="connsiteY20" fmla="*/ 1720426 h 2258906"/>
              <a:gd name="connsiteX21" fmla="*/ 3386 w 1202590"/>
              <a:gd name="connsiteY21" fmla="*/ 1706880 h 2258906"/>
              <a:gd name="connsiteX22" fmla="*/ 0 w 1202590"/>
              <a:gd name="connsiteY22" fmla="*/ 1683173 h 2258906"/>
              <a:gd name="connsiteX23" fmla="*/ 10160 w 1202590"/>
              <a:gd name="connsiteY23" fmla="*/ 1544320 h 2258906"/>
              <a:gd name="connsiteX24" fmla="*/ 13546 w 1202590"/>
              <a:gd name="connsiteY24" fmla="*/ 1530773 h 2258906"/>
              <a:gd name="connsiteX25" fmla="*/ 20320 w 1202590"/>
              <a:gd name="connsiteY25" fmla="*/ 1517226 h 2258906"/>
              <a:gd name="connsiteX26" fmla="*/ 30480 w 1202590"/>
              <a:gd name="connsiteY26" fmla="*/ 1503680 h 2258906"/>
              <a:gd name="connsiteX27" fmla="*/ 44026 w 1202590"/>
              <a:gd name="connsiteY27" fmla="*/ 1469813 h 2258906"/>
              <a:gd name="connsiteX28" fmla="*/ 50800 w 1202590"/>
              <a:gd name="connsiteY28" fmla="*/ 1442720 h 2258906"/>
              <a:gd name="connsiteX29" fmla="*/ 60960 w 1202590"/>
              <a:gd name="connsiteY29" fmla="*/ 1425786 h 2258906"/>
              <a:gd name="connsiteX30" fmla="*/ 74506 w 1202590"/>
              <a:gd name="connsiteY30" fmla="*/ 1408853 h 2258906"/>
              <a:gd name="connsiteX31" fmla="*/ 94826 w 1202590"/>
              <a:gd name="connsiteY31" fmla="*/ 1364826 h 2258906"/>
              <a:gd name="connsiteX32" fmla="*/ 118533 w 1202590"/>
              <a:gd name="connsiteY32" fmla="*/ 1334346 h 2258906"/>
              <a:gd name="connsiteX33" fmla="*/ 128693 w 1202590"/>
              <a:gd name="connsiteY33" fmla="*/ 1317413 h 2258906"/>
              <a:gd name="connsiteX34" fmla="*/ 152400 w 1202590"/>
              <a:gd name="connsiteY34" fmla="*/ 1303866 h 2258906"/>
              <a:gd name="connsiteX35" fmla="*/ 169333 w 1202590"/>
              <a:gd name="connsiteY35" fmla="*/ 1286933 h 2258906"/>
              <a:gd name="connsiteX36" fmla="*/ 186266 w 1202590"/>
              <a:gd name="connsiteY36" fmla="*/ 1273386 h 2258906"/>
              <a:gd name="connsiteX37" fmla="*/ 206586 w 1202590"/>
              <a:gd name="connsiteY37" fmla="*/ 1239520 h 2258906"/>
              <a:gd name="connsiteX38" fmla="*/ 216746 w 1202590"/>
              <a:gd name="connsiteY38" fmla="*/ 1225973 h 2258906"/>
              <a:gd name="connsiteX39" fmla="*/ 237066 w 1202590"/>
              <a:gd name="connsiteY39" fmla="*/ 1185333 h 2258906"/>
              <a:gd name="connsiteX40" fmla="*/ 250613 w 1202590"/>
              <a:gd name="connsiteY40" fmla="*/ 1165013 h 2258906"/>
              <a:gd name="connsiteX41" fmla="*/ 274320 w 1202590"/>
              <a:gd name="connsiteY41" fmla="*/ 1141306 h 2258906"/>
              <a:gd name="connsiteX42" fmla="*/ 291253 w 1202590"/>
              <a:gd name="connsiteY42" fmla="*/ 1120986 h 2258906"/>
              <a:gd name="connsiteX43" fmla="*/ 325120 w 1202590"/>
              <a:gd name="connsiteY43" fmla="*/ 1087120 h 2258906"/>
              <a:gd name="connsiteX44" fmla="*/ 338666 w 1202590"/>
              <a:gd name="connsiteY44" fmla="*/ 1073573 h 2258906"/>
              <a:gd name="connsiteX45" fmla="*/ 358986 w 1202590"/>
              <a:gd name="connsiteY45" fmla="*/ 1043093 h 2258906"/>
              <a:gd name="connsiteX46" fmla="*/ 386080 w 1202590"/>
              <a:gd name="connsiteY46" fmla="*/ 1019386 h 2258906"/>
              <a:gd name="connsiteX47" fmla="*/ 389466 w 1202590"/>
              <a:gd name="connsiteY47" fmla="*/ 1009226 h 2258906"/>
              <a:gd name="connsiteX48" fmla="*/ 430106 w 1202590"/>
              <a:gd name="connsiteY48" fmla="*/ 978746 h 2258906"/>
              <a:gd name="connsiteX49" fmla="*/ 447040 w 1202590"/>
              <a:gd name="connsiteY49" fmla="*/ 958426 h 2258906"/>
              <a:gd name="connsiteX50" fmla="*/ 463973 w 1202590"/>
              <a:gd name="connsiteY50" fmla="*/ 938106 h 2258906"/>
              <a:gd name="connsiteX51" fmla="*/ 480906 w 1202590"/>
              <a:gd name="connsiteY51" fmla="*/ 927946 h 2258906"/>
              <a:gd name="connsiteX52" fmla="*/ 491066 w 1202590"/>
              <a:gd name="connsiteY52" fmla="*/ 917786 h 2258906"/>
              <a:gd name="connsiteX53" fmla="*/ 504613 w 1202590"/>
              <a:gd name="connsiteY53" fmla="*/ 911013 h 2258906"/>
              <a:gd name="connsiteX54" fmla="*/ 524933 w 1202590"/>
              <a:gd name="connsiteY54" fmla="*/ 897466 h 2258906"/>
              <a:gd name="connsiteX55" fmla="*/ 541866 w 1202590"/>
              <a:gd name="connsiteY55" fmla="*/ 883920 h 2258906"/>
              <a:gd name="connsiteX56" fmla="*/ 552026 w 1202590"/>
              <a:gd name="connsiteY56" fmla="*/ 873760 h 2258906"/>
              <a:gd name="connsiteX57" fmla="*/ 572346 w 1202590"/>
              <a:gd name="connsiteY57" fmla="*/ 860213 h 2258906"/>
              <a:gd name="connsiteX58" fmla="*/ 582506 w 1202590"/>
              <a:gd name="connsiteY58" fmla="*/ 856826 h 2258906"/>
              <a:gd name="connsiteX59" fmla="*/ 609600 w 1202590"/>
              <a:gd name="connsiteY59" fmla="*/ 843280 h 2258906"/>
              <a:gd name="connsiteX60" fmla="*/ 636693 w 1202590"/>
              <a:gd name="connsiteY60" fmla="*/ 826346 h 2258906"/>
              <a:gd name="connsiteX61" fmla="*/ 660400 w 1202590"/>
              <a:gd name="connsiteY61" fmla="*/ 812800 h 2258906"/>
              <a:gd name="connsiteX62" fmla="*/ 677333 w 1202590"/>
              <a:gd name="connsiteY62" fmla="*/ 799253 h 2258906"/>
              <a:gd name="connsiteX63" fmla="*/ 687493 w 1202590"/>
              <a:gd name="connsiteY63" fmla="*/ 795866 h 2258906"/>
              <a:gd name="connsiteX64" fmla="*/ 704426 w 1202590"/>
              <a:gd name="connsiteY64" fmla="*/ 789093 h 2258906"/>
              <a:gd name="connsiteX65" fmla="*/ 717973 w 1202590"/>
              <a:gd name="connsiteY65" fmla="*/ 775546 h 2258906"/>
              <a:gd name="connsiteX66" fmla="*/ 741680 w 1202590"/>
              <a:gd name="connsiteY66" fmla="*/ 748453 h 2258906"/>
              <a:gd name="connsiteX67" fmla="*/ 772160 w 1202590"/>
              <a:gd name="connsiteY67" fmla="*/ 721360 h 2258906"/>
              <a:gd name="connsiteX68" fmla="*/ 789093 w 1202590"/>
              <a:gd name="connsiteY68" fmla="*/ 690880 h 2258906"/>
              <a:gd name="connsiteX69" fmla="*/ 799253 w 1202590"/>
              <a:gd name="connsiteY69" fmla="*/ 684106 h 2258906"/>
              <a:gd name="connsiteX70" fmla="*/ 812800 w 1202590"/>
              <a:gd name="connsiteY70" fmla="*/ 660400 h 2258906"/>
              <a:gd name="connsiteX71" fmla="*/ 819573 w 1202590"/>
              <a:gd name="connsiteY71" fmla="*/ 653626 h 2258906"/>
              <a:gd name="connsiteX72" fmla="*/ 843280 w 1202590"/>
              <a:gd name="connsiteY72" fmla="*/ 623146 h 2258906"/>
              <a:gd name="connsiteX73" fmla="*/ 860213 w 1202590"/>
              <a:gd name="connsiteY73" fmla="*/ 599440 h 2258906"/>
              <a:gd name="connsiteX74" fmla="*/ 873760 w 1202590"/>
              <a:gd name="connsiteY74" fmla="*/ 589280 h 2258906"/>
              <a:gd name="connsiteX75" fmla="*/ 897466 w 1202590"/>
              <a:gd name="connsiteY75" fmla="*/ 562186 h 2258906"/>
              <a:gd name="connsiteX76" fmla="*/ 914400 w 1202590"/>
              <a:gd name="connsiteY76" fmla="*/ 545253 h 2258906"/>
              <a:gd name="connsiteX77" fmla="*/ 938106 w 1202590"/>
              <a:gd name="connsiteY77" fmla="*/ 528320 h 2258906"/>
              <a:gd name="connsiteX78" fmla="*/ 951653 w 1202590"/>
              <a:gd name="connsiteY78" fmla="*/ 518160 h 2258906"/>
              <a:gd name="connsiteX79" fmla="*/ 961813 w 1202590"/>
              <a:gd name="connsiteY79" fmla="*/ 511386 h 2258906"/>
              <a:gd name="connsiteX80" fmla="*/ 971973 w 1202590"/>
              <a:gd name="connsiteY80" fmla="*/ 501226 h 2258906"/>
              <a:gd name="connsiteX81" fmla="*/ 988906 w 1202590"/>
              <a:gd name="connsiteY81" fmla="*/ 497840 h 2258906"/>
              <a:gd name="connsiteX82" fmla="*/ 1019386 w 1202590"/>
              <a:gd name="connsiteY82" fmla="*/ 484293 h 2258906"/>
              <a:gd name="connsiteX83" fmla="*/ 1032933 w 1202590"/>
              <a:gd name="connsiteY83" fmla="*/ 474133 h 2258906"/>
              <a:gd name="connsiteX84" fmla="*/ 1043093 w 1202590"/>
              <a:gd name="connsiteY84" fmla="*/ 467360 h 2258906"/>
              <a:gd name="connsiteX85" fmla="*/ 1060026 w 1202590"/>
              <a:gd name="connsiteY85" fmla="*/ 453813 h 2258906"/>
              <a:gd name="connsiteX86" fmla="*/ 1070186 w 1202590"/>
              <a:gd name="connsiteY86" fmla="*/ 450426 h 2258906"/>
              <a:gd name="connsiteX87" fmla="*/ 1093893 w 1202590"/>
              <a:gd name="connsiteY87" fmla="*/ 433493 h 2258906"/>
              <a:gd name="connsiteX88" fmla="*/ 1127760 w 1202590"/>
              <a:gd name="connsiteY88" fmla="*/ 406400 h 2258906"/>
              <a:gd name="connsiteX89" fmla="*/ 1137920 w 1202590"/>
              <a:gd name="connsiteY89" fmla="*/ 372533 h 2258906"/>
              <a:gd name="connsiteX90" fmla="*/ 1144693 w 1202590"/>
              <a:gd name="connsiteY90" fmla="*/ 281093 h 2258906"/>
              <a:gd name="connsiteX91" fmla="*/ 1154853 w 1202590"/>
              <a:gd name="connsiteY91" fmla="*/ 240453 h 2258906"/>
              <a:gd name="connsiteX92" fmla="*/ 1168400 w 1202590"/>
              <a:gd name="connsiteY92" fmla="*/ 220133 h 2258906"/>
              <a:gd name="connsiteX93" fmla="*/ 1175173 w 1202590"/>
              <a:gd name="connsiteY93" fmla="*/ 186266 h 2258906"/>
              <a:gd name="connsiteX94" fmla="*/ 1185333 w 1202590"/>
              <a:gd name="connsiteY94" fmla="*/ 159173 h 2258906"/>
              <a:gd name="connsiteX95" fmla="*/ 1188720 w 1202590"/>
              <a:gd name="connsiteY95" fmla="*/ 125306 h 2258906"/>
              <a:gd name="connsiteX96" fmla="*/ 1198880 w 1202590"/>
              <a:gd name="connsiteY96" fmla="*/ 108373 h 2258906"/>
              <a:gd name="connsiteX97" fmla="*/ 1202266 w 1202590"/>
              <a:gd name="connsiteY97" fmla="*/ 0 h 2258906"/>
              <a:gd name="connsiteX0" fmla="*/ 203200 w 1202590"/>
              <a:gd name="connsiteY0" fmla="*/ 2258906 h 2258906"/>
              <a:gd name="connsiteX1" fmla="*/ 189653 w 1202590"/>
              <a:gd name="connsiteY1" fmla="*/ 2231813 h 2258906"/>
              <a:gd name="connsiteX2" fmla="*/ 162560 w 1202590"/>
              <a:gd name="connsiteY2" fmla="*/ 2181013 h 2258906"/>
              <a:gd name="connsiteX3" fmla="*/ 149013 w 1202590"/>
              <a:gd name="connsiteY3" fmla="*/ 2147146 h 2258906"/>
              <a:gd name="connsiteX4" fmla="*/ 145626 w 1202590"/>
              <a:gd name="connsiteY4" fmla="*/ 2130213 h 2258906"/>
              <a:gd name="connsiteX5" fmla="*/ 138853 w 1202590"/>
              <a:gd name="connsiteY5" fmla="*/ 2116666 h 2258906"/>
              <a:gd name="connsiteX6" fmla="*/ 125306 w 1202590"/>
              <a:gd name="connsiteY6" fmla="*/ 2086186 h 2258906"/>
              <a:gd name="connsiteX7" fmla="*/ 121920 w 1202590"/>
              <a:gd name="connsiteY7" fmla="*/ 2072640 h 2258906"/>
              <a:gd name="connsiteX8" fmla="*/ 111760 w 1202590"/>
              <a:gd name="connsiteY8" fmla="*/ 2055706 h 2258906"/>
              <a:gd name="connsiteX9" fmla="*/ 94826 w 1202590"/>
              <a:gd name="connsiteY9" fmla="*/ 2011680 h 2258906"/>
              <a:gd name="connsiteX10" fmla="*/ 91440 w 1202590"/>
              <a:gd name="connsiteY10" fmla="*/ 1994746 h 2258906"/>
              <a:gd name="connsiteX11" fmla="*/ 81280 w 1202590"/>
              <a:gd name="connsiteY11" fmla="*/ 1981200 h 2258906"/>
              <a:gd name="connsiteX12" fmla="*/ 71120 w 1202590"/>
              <a:gd name="connsiteY12" fmla="*/ 1964266 h 2258906"/>
              <a:gd name="connsiteX13" fmla="*/ 64346 w 1202590"/>
              <a:gd name="connsiteY13" fmla="*/ 1954106 h 2258906"/>
              <a:gd name="connsiteX14" fmla="*/ 54186 w 1202590"/>
              <a:gd name="connsiteY14" fmla="*/ 1933786 h 2258906"/>
              <a:gd name="connsiteX15" fmla="*/ 37253 w 1202590"/>
              <a:gd name="connsiteY15" fmla="*/ 1893146 h 2258906"/>
              <a:gd name="connsiteX16" fmla="*/ 23706 w 1202590"/>
              <a:gd name="connsiteY16" fmla="*/ 1855893 h 2258906"/>
              <a:gd name="connsiteX17" fmla="*/ 16933 w 1202590"/>
              <a:gd name="connsiteY17" fmla="*/ 1791546 h 2258906"/>
              <a:gd name="connsiteX18" fmla="*/ 13546 w 1202590"/>
              <a:gd name="connsiteY18" fmla="*/ 1781386 h 2258906"/>
              <a:gd name="connsiteX19" fmla="*/ 6773 w 1202590"/>
              <a:gd name="connsiteY19" fmla="*/ 1720426 h 2258906"/>
              <a:gd name="connsiteX20" fmla="*/ 3386 w 1202590"/>
              <a:gd name="connsiteY20" fmla="*/ 1706880 h 2258906"/>
              <a:gd name="connsiteX21" fmla="*/ 0 w 1202590"/>
              <a:gd name="connsiteY21" fmla="*/ 1683173 h 2258906"/>
              <a:gd name="connsiteX22" fmla="*/ 10160 w 1202590"/>
              <a:gd name="connsiteY22" fmla="*/ 1544320 h 2258906"/>
              <a:gd name="connsiteX23" fmla="*/ 13546 w 1202590"/>
              <a:gd name="connsiteY23" fmla="*/ 1530773 h 2258906"/>
              <a:gd name="connsiteX24" fmla="*/ 20320 w 1202590"/>
              <a:gd name="connsiteY24" fmla="*/ 1517226 h 2258906"/>
              <a:gd name="connsiteX25" fmla="*/ 30480 w 1202590"/>
              <a:gd name="connsiteY25" fmla="*/ 1503680 h 2258906"/>
              <a:gd name="connsiteX26" fmla="*/ 44026 w 1202590"/>
              <a:gd name="connsiteY26" fmla="*/ 1469813 h 2258906"/>
              <a:gd name="connsiteX27" fmla="*/ 50800 w 1202590"/>
              <a:gd name="connsiteY27" fmla="*/ 1442720 h 2258906"/>
              <a:gd name="connsiteX28" fmla="*/ 60960 w 1202590"/>
              <a:gd name="connsiteY28" fmla="*/ 1425786 h 2258906"/>
              <a:gd name="connsiteX29" fmla="*/ 74506 w 1202590"/>
              <a:gd name="connsiteY29" fmla="*/ 1408853 h 2258906"/>
              <a:gd name="connsiteX30" fmla="*/ 94826 w 1202590"/>
              <a:gd name="connsiteY30" fmla="*/ 1364826 h 2258906"/>
              <a:gd name="connsiteX31" fmla="*/ 118533 w 1202590"/>
              <a:gd name="connsiteY31" fmla="*/ 1334346 h 2258906"/>
              <a:gd name="connsiteX32" fmla="*/ 128693 w 1202590"/>
              <a:gd name="connsiteY32" fmla="*/ 1317413 h 2258906"/>
              <a:gd name="connsiteX33" fmla="*/ 152400 w 1202590"/>
              <a:gd name="connsiteY33" fmla="*/ 1303866 h 2258906"/>
              <a:gd name="connsiteX34" fmla="*/ 169333 w 1202590"/>
              <a:gd name="connsiteY34" fmla="*/ 1286933 h 2258906"/>
              <a:gd name="connsiteX35" fmla="*/ 186266 w 1202590"/>
              <a:gd name="connsiteY35" fmla="*/ 1273386 h 2258906"/>
              <a:gd name="connsiteX36" fmla="*/ 206586 w 1202590"/>
              <a:gd name="connsiteY36" fmla="*/ 1239520 h 2258906"/>
              <a:gd name="connsiteX37" fmla="*/ 216746 w 1202590"/>
              <a:gd name="connsiteY37" fmla="*/ 1225973 h 2258906"/>
              <a:gd name="connsiteX38" fmla="*/ 237066 w 1202590"/>
              <a:gd name="connsiteY38" fmla="*/ 1185333 h 2258906"/>
              <a:gd name="connsiteX39" fmla="*/ 250613 w 1202590"/>
              <a:gd name="connsiteY39" fmla="*/ 1165013 h 2258906"/>
              <a:gd name="connsiteX40" fmla="*/ 274320 w 1202590"/>
              <a:gd name="connsiteY40" fmla="*/ 1141306 h 2258906"/>
              <a:gd name="connsiteX41" fmla="*/ 291253 w 1202590"/>
              <a:gd name="connsiteY41" fmla="*/ 1120986 h 2258906"/>
              <a:gd name="connsiteX42" fmla="*/ 325120 w 1202590"/>
              <a:gd name="connsiteY42" fmla="*/ 1087120 h 2258906"/>
              <a:gd name="connsiteX43" fmla="*/ 338666 w 1202590"/>
              <a:gd name="connsiteY43" fmla="*/ 1073573 h 2258906"/>
              <a:gd name="connsiteX44" fmla="*/ 358986 w 1202590"/>
              <a:gd name="connsiteY44" fmla="*/ 1043093 h 2258906"/>
              <a:gd name="connsiteX45" fmla="*/ 386080 w 1202590"/>
              <a:gd name="connsiteY45" fmla="*/ 1019386 h 2258906"/>
              <a:gd name="connsiteX46" fmla="*/ 389466 w 1202590"/>
              <a:gd name="connsiteY46" fmla="*/ 1009226 h 2258906"/>
              <a:gd name="connsiteX47" fmla="*/ 430106 w 1202590"/>
              <a:gd name="connsiteY47" fmla="*/ 978746 h 2258906"/>
              <a:gd name="connsiteX48" fmla="*/ 447040 w 1202590"/>
              <a:gd name="connsiteY48" fmla="*/ 958426 h 2258906"/>
              <a:gd name="connsiteX49" fmla="*/ 463973 w 1202590"/>
              <a:gd name="connsiteY49" fmla="*/ 938106 h 2258906"/>
              <a:gd name="connsiteX50" fmla="*/ 480906 w 1202590"/>
              <a:gd name="connsiteY50" fmla="*/ 927946 h 2258906"/>
              <a:gd name="connsiteX51" fmla="*/ 491066 w 1202590"/>
              <a:gd name="connsiteY51" fmla="*/ 917786 h 2258906"/>
              <a:gd name="connsiteX52" fmla="*/ 504613 w 1202590"/>
              <a:gd name="connsiteY52" fmla="*/ 911013 h 2258906"/>
              <a:gd name="connsiteX53" fmla="*/ 524933 w 1202590"/>
              <a:gd name="connsiteY53" fmla="*/ 897466 h 2258906"/>
              <a:gd name="connsiteX54" fmla="*/ 541866 w 1202590"/>
              <a:gd name="connsiteY54" fmla="*/ 883920 h 2258906"/>
              <a:gd name="connsiteX55" fmla="*/ 552026 w 1202590"/>
              <a:gd name="connsiteY55" fmla="*/ 873760 h 2258906"/>
              <a:gd name="connsiteX56" fmla="*/ 572346 w 1202590"/>
              <a:gd name="connsiteY56" fmla="*/ 860213 h 2258906"/>
              <a:gd name="connsiteX57" fmla="*/ 582506 w 1202590"/>
              <a:gd name="connsiteY57" fmla="*/ 856826 h 2258906"/>
              <a:gd name="connsiteX58" fmla="*/ 609600 w 1202590"/>
              <a:gd name="connsiteY58" fmla="*/ 843280 h 2258906"/>
              <a:gd name="connsiteX59" fmla="*/ 636693 w 1202590"/>
              <a:gd name="connsiteY59" fmla="*/ 826346 h 2258906"/>
              <a:gd name="connsiteX60" fmla="*/ 660400 w 1202590"/>
              <a:gd name="connsiteY60" fmla="*/ 812800 h 2258906"/>
              <a:gd name="connsiteX61" fmla="*/ 677333 w 1202590"/>
              <a:gd name="connsiteY61" fmla="*/ 799253 h 2258906"/>
              <a:gd name="connsiteX62" fmla="*/ 687493 w 1202590"/>
              <a:gd name="connsiteY62" fmla="*/ 795866 h 2258906"/>
              <a:gd name="connsiteX63" fmla="*/ 704426 w 1202590"/>
              <a:gd name="connsiteY63" fmla="*/ 789093 h 2258906"/>
              <a:gd name="connsiteX64" fmla="*/ 717973 w 1202590"/>
              <a:gd name="connsiteY64" fmla="*/ 775546 h 2258906"/>
              <a:gd name="connsiteX65" fmla="*/ 741680 w 1202590"/>
              <a:gd name="connsiteY65" fmla="*/ 748453 h 2258906"/>
              <a:gd name="connsiteX66" fmla="*/ 772160 w 1202590"/>
              <a:gd name="connsiteY66" fmla="*/ 721360 h 2258906"/>
              <a:gd name="connsiteX67" fmla="*/ 789093 w 1202590"/>
              <a:gd name="connsiteY67" fmla="*/ 690880 h 2258906"/>
              <a:gd name="connsiteX68" fmla="*/ 799253 w 1202590"/>
              <a:gd name="connsiteY68" fmla="*/ 684106 h 2258906"/>
              <a:gd name="connsiteX69" fmla="*/ 812800 w 1202590"/>
              <a:gd name="connsiteY69" fmla="*/ 660400 h 2258906"/>
              <a:gd name="connsiteX70" fmla="*/ 819573 w 1202590"/>
              <a:gd name="connsiteY70" fmla="*/ 653626 h 2258906"/>
              <a:gd name="connsiteX71" fmla="*/ 843280 w 1202590"/>
              <a:gd name="connsiteY71" fmla="*/ 623146 h 2258906"/>
              <a:gd name="connsiteX72" fmla="*/ 860213 w 1202590"/>
              <a:gd name="connsiteY72" fmla="*/ 599440 h 2258906"/>
              <a:gd name="connsiteX73" fmla="*/ 873760 w 1202590"/>
              <a:gd name="connsiteY73" fmla="*/ 589280 h 2258906"/>
              <a:gd name="connsiteX74" fmla="*/ 897466 w 1202590"/>
              <a:gd name="connsiteY74" fmla="*/ 562186 h 2258906"/>
              <a:gd name="connsiteX75" fmla="*/ 914400 w 1202590"/>
              <a:gd name="connsiteY75" fmla="*/ 545253 h 2258906"/>
              <a:gd name="connsiteX76" fmla="*/ 938106 w 1202590"/>
              <a:gd name="connsiteY76" fmla="*/ 528320 h 2258906"/>
              <a:gd name="connsiteX77" fmla="*/ 951653 w 1202590"/>
              <a:gd name="connsiteY77" fmla="*/ 518160 h 2258906"/>
              <a:gd name="connsiteX78" fmla="*/ 961813 w 1202590"/>
              <a:gd name="connsiteY78" fmla="*/ 511386 h 2258906"/>
              <a:gd name="connsiteX79" fmla="*/ 971973 w 1202590"/>
              <a:gd name="connsiteY79" fmla="*/ 501226 h 2258906"/>
              <a:gd name="connsiteX80" fmla="*/ 988906 w 1202590"/>
              <a:gd name="connsiteY80" fmla="*/ 497840 h 2258906"/>
              <a:gd name="connsiteX81" fmla="*/ 1019386 w 1202590"/>
              <a:gd name="connsiteY81" fmla="*/ 484293 h 2258906"/>
              <a:gd name="connsiteX82" fmla="*/ 1032933 w 1202590"/>
              <a:gd name="connsiteY82" fmla="*/ 474133 h 2258906"/>
              <a:gd name="connsiteX83" fmla="*/ 1043093 w 1202590"/>
              <a:gd name="connsiteY83" fmla="*/ 467360 h 2258906"/>
              <a:gd name="connsiteX84" fmla="*/ 1060026 w 1202590"/>
              <a:gd name="connsiteY84" fmla="*/ 453813 h 2258906"/>
              <a:gd name="connsiteX85" fmla="*/ 1070186 w 1202590"/>
              <a:gd name="connsiteY85" fmla="*/ 450426 h 2258906"/>
              <a:gd name="connsiteX86" fmla="*/ 1093893 w 1202590"/>
              <a:gd name="connsiteY86" fmla="*/ 433493 h 2258906"/>
              <a:gd name="connsiteX87" fmla="*/ 1127760 w 1202590"/>
              <a:gd name="connsiteY87" fmla="*/ 406400 h 2258906"/>
              <a:gd name="connsiteX88" fmla="*/ 1137920 w 1202590"/>
              <a:gd name="connsiteY88" fmla="*/ 372533 h 2258906"/>
              <a:gd name="connsiteX89" fmla="*/ 1144693 w 1202590"/>
              <a:gd name="connsiteY89" fmla="*/ 281093 h 2258906"/>
              <a:gd name="connsiteX90" fmla="*/ 1154853 w 1202590"/>
              <a:gd name="connsiteY90" fmla="*/ 240453 h 2258906"/>
              <a:gd name="connsiteX91" fmla="*/ 1168400 w 1202590"/>
              <a:gd name="connsiteY91" fmla="*/ 220133 h 2258906"/>
              <a:gd name="connsiteX92" fmla="*/ 1175173 w 1202590"/>
              <a:gd name="connsiteY92" fmla="*/ 186266 h 2258906"/>
              <a:gd name="connsiteX93" fmla="*/ 1185333 w 1202590"/>
              <a:gd name="connsiteY93" fmla="*/ 159173 h 2258906"/>
              <a:gd name="connsiteX94" fmla="*/ 1188720 w 1202590"/>
              <a:gd name="connsiteY94" fmla="*/ 125306 h 2258906"/>
              <a:gd name="connsiteX95" fmla="*/ 1198880 w 1202590"/>
              <a:gd name="connsiteY95" fmla="*/ 108373 h 2258906"/>
              <a:gd name="connsiteX96" fmla="*/ 1202266 w 1202590"/>
              <a:gd name="connsiteY96" fmla="*/ 0 h 2258906"/>
              <a:gd name="connsiteX0" fmla="*/ 189653 w 1202590"/>
              <a:gd name="connsiteY0" fmla="*/ 2231813 h 2231813"/>
              <a:gd name="connsiteX1" fmla="*/ 162560 w 1202590"/>
              <a:gd name="connsiteY1" fmla="*/ 2181013 h 2231813"/>
              <a:gd name="connsiteX2" fmla="*/ 149013 w 1202590"/>
              <a:gd name="connsiteY2" fmla="*/ 2147146 h 2231813"/>
              <a:gd name="connsiteX3" fmla="*/ 145626 w 1202590"/>
              <a:gd name="connsiteY3" fmla="*/ 2130213 h 2231813"/>
              <a:gd name="connsiteX4" fmla="*/ 138853 w 1202590"/>
              <a:gd name="connsiteY4" fmla="*/ 2116666 h 2231813"/>
              <a:gd name="connsiteX5" fmla="*/ 125306 w 1202590"/>
              <a:gd name="connsiteY5" fmla="*/ 2086186 h 2231813"/>
              <a:gd name="connsiteX6" fmla="*/ 121920 w 1202590"/>
              <a:gd name="connsiteY6" fmla="*/ 2072640 h 2231813"/>
              <a:gd name="connsiteX7" fmla="*/ 111760 w 1202590"/>
              <a:gd name="connsiteY7" fmla="*/ 2055706 h 2231813"/>
              <a:gd name="connsiteX8" fmla="*/ 94826 w 1202590"/>
              <a:gd name="connsiteY8" fmla="*/ 2011680 h 2231813"/>
              <a:gd name="connsiteX9" fmla="*/ 91440 w 1202590"/>
              <a:gd name="connsiteY9" fmla="*/ 1994746 h 2231813"/>
              <a:gd name="connsiteX10" fmla="*/ 81280 w 1202590"/>
              <a:gd name="connsiteY10" fmla="*/ 1981200 h 2231813"/>
              <a:gd name="connsiteX11" fmla="*/ 71120 w 1202590"/>
              <a:gd name="connsiteY11" fmla="*/ 1964266 h 2231813"/>
              <a:gd name="connsiteX12" fmla="*/ 64346 w 1202590"/>
              <a:gd name="connsiteY12" fmla="*/ 1954106 h 2231813"/>
              <a:gd name="connsiteX13" fmla="*/ 54186 w 1202590"/>
              <a:gd name="connsiteY13" fmla="*/ 1933786 h 2231813"/>
              <a:gd name="connsiteX14" fmla="*/ 37253 w 1202590"/>
              <a:gd name="connsiteY14" fmla="*/ 1893146 h 2231813"/>
              <a:gd name="connsiteX15" fmla="*/ 23706 w 1202590"/>
              <a:gd name="connsiteY15" fmla="*/ 1855893 h 2231813"/>
              <a:gd name="connsiteX16" fmla="*/ 16933 w 1202590"/>
              <a:gd name="connsiteY16" fmla="*/ 1791546 h 2231813"/>
              <a:gd name="connsiteX17" fmla="*/ 13546 w 1202590"/>
              <a:gd name="connsiteY17" fmla="*/ 1781386 h 2231813"/>
              <a:gd name="connsiteX18" fmla="*/ 6773 w 1202590"/>
              <a:gd name="connsiteY18" fmla="*/ 1720426 h 2231813"/>
              <a:gd name="connsiteX19" fmla="*/ 3386 w 1202590"/>
              <a:gd name="connsiteY19" fmla="*/ 1706880 h 2231813"/>
              <a:gd name="connsiteX20" fmla="*/ 0 w 1202590"/>
              <a:gd name="connsiteY20" fmla="*/ 1683173 h 2231813"/>
              <a:gd name="connsiteX21" fmla="*/ 10160 w 1202590"/>
              <a:gd name="connsiteY21" fmla="*/ 1544320 h 2231813"/>
              <a:gd name="connsiteX22" fmla="*/ 13546 w 1202590"/>
              <a:gd name="connsiteY22" fmla="*/ 1530773 h 2231813"/>
              <a:gd name="connsiteX23" fmla="*/ 20320 w 1202590"/>
              <a:gd name="connsiteY23" fmla="*/ 1517226 h 2231813"/>
              <a:gd name="connsiteX24" fmla="*/ 30480 w 1202590"/>
              <a:gd name="connsiteY24" fmla="*/ 1503680 h 2231813"/>
              <a:gd name="connsiteX25" fmla="*/ 44026 w 1202590"/>
              <a:gd name="connsiteY25" fmla="*/ 1469813 h 2231813"/>
              <a:gd name="connsiteX26" fmla="*/ 50800 w 1202590"/>
              <a:gd name="connsiteY26" fmla="*/ 1442720 h 2231813"/>
              <a:gd name="connsiteX27" fmla="*/ 60960 w 1202590"/>
              <a:gd name="connsiteY27" fmla="*/ 1425786 h 2231813"/>
              <a:gd name="connsiteX28" fmla="*/ 74506 w 1202590"/>
              <a:gd name="connsiteY28" fmla="*/ 1408853 h 2231813"/>
              <a:gd name="connsiteX29" fmla="*/ 94826 w 1202590"/>
              <a:gd name="connsiteY29" fmla="*/ 1364826 h 2231813"/>
              <a:gd name="connsiteX30" fmla="*/ 118533 w 1202590"/>
              <a:gd name="connsiteY30" fmla="*/ 1334346 h 2231813"/>
              <a:gd name="connsiteX31" fmla="*/ 128693 w 1202590"/>
              <a:gd name="connsiteY31" fmla="*/ 1317413 h 2231813"/>
              <a:gd name="connsiteX32" fmla="*/ 152400 w 1202590"/>
              <a:gd name="connsiteY32" fmla="*/ 1303866 h 2231813"/>
              <a:gd name="connsiteX33" fmla="*/ 169333 w 1202590"/>
              <a:gd name="connsiteY33" fmla="*/ 1286933 h 2231813"/>
              <a:gd name="connsiteX34" fmla="*/ 186266 w 1202590"/>
              <a:gd name="connsiteY34" fmla="*/ 1273386 h 2231813"/>
              <a:gd name="connsiteX35" fmla="*/ 206586 w 1202590"/>
              <a:gd name="connsiteY35" fmla="*/ 1239520 h 2231813"/>
              <a:gd name="connsiteX36" fmla="*/ 216746 w 1202590"/>
              <a:gd name="connsiteY36" fmla="*/ 1225973 h 2231813"/>
              <a:gd name="connsiteX37" fmla="*/ 237066 w 1202590"/>
              <a:gd name="connsiteY37" fmla="*/ 1185333 h 2231813"/>
              <a:gd name="connsiteX38" fmla="*/ 250613 w 1202590"/>
              <a:gd name="connsiteY38" fmla="*/ 1165013 h 2231813"/>
              <a:gd name="connsiteX39" fmla="*/ 274320 w 1202590"/>
              <a:gd name="connsiteY39" fmla="*/ 1141306 h 2231813"/>
              <a:gd name="connsiteX40" fmla="*/ 291253 w 1202590"/>
              <a:gd name="connsiteY40" fmla="*/ 1120986 h 2231813"/>
              <a:gd name="connsiteX41" fmla="*/ 325120 w 1202590"/>
              <a:gd name="connsiteY41" fmla="*/ 1087120 h 2231813"/>
              <a:gd name="connsiteX42" fmla="*/ 338666 w 1202590"/>
              <a:gd name="connsiteY42" fmla="*/ 1073573 h 2231813"/>
              <a:gd name="connsiteX43" fmla="*/ 358986 w 1202590"/>
              <a:gd name="connsiteY43" fmla="*/ 1043093 h 2231813"/>
              <a:gd name="connsiteX44" fmla="*/ 386080 w 1202590"/>
              <a:gd name="connsiteY44" fmla="*/ 1019386 h 2231813"/>
              <a:gd name="connsiteX45" fmla="*/ 389466 w 1202590"/>
              <a:gd name="connsiteY45" fmla="*/ 1009226 h 2231813"/>
              <a:gd name="connsiteX46" fmla="*/ 430106 w 1202590"/>
              <a:gd name="connsiteY46" fmla="*/ 978746 h 2231813"/>
              <a:gd name="connsiteX47" fmla="*/ 447040 w 1202590"/>
              <a:gd name="connsiteY47" fmla="*/ 958426 h 2231813"/>
              <a:gd name="connsiteX48" fmla="*/ 463973 w 1202590"/>
              <a:gd name="connsiteY48" fmla="*/ 938106 h 2231813"/>
              <a:gd name="connsiteX49" fmla="*/ 480906 w 1202590"/>
              <a:gd name="connsiteY49" fmla="*/ 927946 h 2231813"/>
              <a:gd name="connsiteX50" fmla="*/ 491066 w 1202590"/>
              <a:gd name="connsiteY50" fmla="*/ 917786 h 2231813"/>
              <a:gd name="connsiteX51" fmla="*/ 504613 w 1202590"/>
              <a:gd name="connsiteY51" fmla="*/ 911013 h 2231813"/>
              <a:gd name="connsiteX52" fmla="*/ 524933 w 1202590"/>
              <a:gd name="connsiteY52" fmla="*/ 897466 h 2231813"/>
              <a:gd name="connsiteX53" fmla="*/ 541866 w 1202590"/>
              <a:gd name="connsiteY53" fmla="*/ 883920 h 2231813"/>
              <a:gd name="connsiteX54" fmla="*/ 552026 w 1202590"/>
              <a:gd name="connsiteY54" fmla="*/ 873760 h 2231813"/>
              <a:gd name="connsiteX55" fmla="*/ 572346 w 1202590"/>
              <a:gd name="connsiteY55" fmla="*/ 860213 h 2231813"/>
              <a:gd name="connsiteX56" fmla="*/ 582506 w 1202590"/>
              <a:gd name="connsiteY56" fmla="*/ 856826 h 2231813"/>
              <a:gd name="connsiteX57" fmla="*/ 609600 w 1202590"/>
              <a:gd name="connsiteY57" fmla="*/ 843280 h 2231813"/>
              <a:gd name="connsiteX58" fmla="*/ 636693 w 1202590"/>
              <a:gd name="connsiteY58" fmla="*/ 826346 h 2231813"/>
              <a:gd name="connsiteX59" fmla="*/ 660400 w 1202590"/>
              <a:gd name="connsiteY59" fmla="*/ 812800 h 2231813"/>
              <a:gd name="connsiteX60" fmla="*/ 677333 w 1202590"/>
              <a:gd name="connsiteY60" fmla="*/ 799253 h 2231813"/>
              <a:gd name="connsiteX61" fmla="*/ 687493 w 1202590"/>
              <a:gd name="connsiteY61" fmla="*/ 795866 h 2231813"/>
              <a:gd name="connsiteX62" fmla="*/ 704426 w 1202590"/>
              <a:gd name="connsiteY62" fmla="*/ 789093 h 2231813"/>
              <a:gd name="connsiteX63" fmla="*/ 717973 w 1202590"/>
              <a:gd name="connsiteY63" fmla="*/ 775546 h 2231813"/>
              <a:gd name="connsiteX64" fmla="*/ 741680 w 1202590"/>
              <a:gd name="connsiteY64" fmla="*/ 748453 h 2231813"/>
              <a:gd name="connsiteX65" fmla="*/ 772160 w 1202590"/>
              <a:gd name="connsiteY65" fmla="*/ 721360 h 2231813"/>
              <a:gd name="connsiteX66" fmla="*/ 789093 w 1202590"/>
              <a:gd name="connsiteY66" fmla="*/ 690880 h 2231813"/>
              <a:gd name="connsiteX67" fmla="*/ 799253 w 1202590"/>
              <a:gd name="connsiteY67" fmla="*/ 684106 h 2231813"/>
              <a:gd name="connsiteX68" fmla="*/ 812800 w 1202590"/>
              <a:gd name="connsiteY68" fmla="*/ 660400 h 2231813"/>
              <a:gd name="connsiteX69" fmla="*/ 819573 w 1202590"/>
              <a:gd name="connsiteY69" fmla="*/ 653626 h 2231813"/>
              <a:gd name="connsiteX70" fmla="*/ 843280 w 1202590"/>
              <a:gd name="connsiteY70" fmla="*/ 623146 h 2231813"/>
              <a:gd name="connsiteX71" fmla="*/ 860213 w 1202590"/>
              <a:gd name="connsiteY71" fmla="*/ 599440 h 2231813"/>
              <a:gd name="connsiteX72" fmla="*/ 873760 w 1202590"/>
              <a:gd name="connsiteY72" fmla="*/ 589280 h 2231813"/>
              <a:gd name="connsiteX73" fmla="*/ 897466 w 1202590"/>
              <a:gd name="connsiteY73" fmla="*/ 562186 h 2231813"/>
              <a:gd name="connsiteX74" fmla="*/ 914400 w 1202590"/>
              <a:gd name="connsiteY74" fmla="*/ 545253 h 2231813"/>
              <a:gd name="connsiteX75" fmla="*/ 938106 w 1202590"/>
              <a:gd name="connsiteY75" fmla="*/ 528320 h 2231813"/>
              <a:gd name="connsiteX76" fmla="*/ 951653 w 1202590"/>
              <a:gd name="connsiteY76" fmla="*/ 518160 h 2231813"/>
              <a:gd name="connsiteX77" fmla="*/ 961813 w 1202590"/>
              <a:gd name="connsiteY77" fmla="*/ 511386 h 2231813"/>
              <a:gd name="connsiteX78" fmla="*/ 971973 w 1202590"/>
              <a:gd name="connsiteY78" fmla="*/ 501226 h 2231813"/>
              <a:gd name="connsiteX79" fmla="*/ 988906 w 1202590"/>
              <a:gd name="connsiteY79" fmla="*/ 497840 h 2231813"/>
              <a:gd name="connsiteX80" fmla="*/ 1019386 w 1202590"/>
              <a:gd name="connsiteY80" fmla="*/ 484293 h 2231813"/>
              <a:gd name="connsiteX81" fmla="*/ 1032933 w 1202590"/>
              <a:gd name="connsiteY81" fmla="*/ 474133 h 2231813"/>
              <a:gd name="connsiteX82" fmla="*/ 1043093 w 1202590"/>
              <a:gd name="connsiteY82" fmla="*/ 467360 h 2231813"/>
              <a:gd name="connsiteX83" fmla="*/ 1060026 w 1202590"/>
              <a:gd name="connsiteY83" fmla="*/ 453813 h 2231813"/>
              <a:gd name="connsiteX84" fmla="*/ 1070186 w 1202590"/>
              <a:gd name="connsiteY84" fmla="*/ 450426 h 2231813"/>
              <a:gd name="connsiteX85" fmla="*/ 1093893 w 1202590"/>
              <a:gd name="connsiteY85" fmla="*/ 433493 h 2231813"/>
              <a:gd name="connsiteX86" fmla="*/ 1127760 w 1202590"/>
              <a:gd name="connsiteY86" fmla="*/ 406400 h 2231813"/>
              <a:gd name="connsiteX87" fmla="*/ 1137920 w 1202590"/>
              <a:gd name="connsiteY87" fmla="*/ 372533 h 2231813"/>
              <a:gd name="connsiteX88" fmla="*/ 1144693 w 1202590"/>
              <a:gd name="connsiteY88" fmla="*/ 281093 h 2231813"/>
              <a:gd name="connsiteX89" fmla="*/ 1154853 w 1202590"/>
              <a:gd name="connsiteY89" fmla="*/ 240453 h 2231813"/>
              <a:gd name="connsiteX90" fmla="*/ 1168400 w 1202590"/>
              <a:gd name="connsiteY90" fmla="*/ 220133 h 2231813"/>
              <a:gd name="connsiteX91" fmla="*/ 1175173 w 1202590"/>
              <a:gd name="connsiteY91" fmla="*/ 186266 h 2231813"/>
              <a:gd name="connsiteX92" fmla="*/ 1185333 w 1202590"/>
              <a:gd name="connsiteY92" fmla="*/ 159173 h 2231813"/>
              <a:gd name="connsiteX93" fmla="*/ 1188720 w 1202590"/>
              <a:gd name="connsiteY93" fmla="*/ 125306 h 2231813"/>
              <a:gd name="connsiteX94" fmla="*/ 1198880 w 1202590"/>
              <a:gd name="connsiteY94" fmla="*/ 108373 h 2231813"/>
              <a:gd name="connsiteX95" fmla="*/ 1202266 w 1202590"/>
              <a:gd name="connsiteY95" fmla="*/ 0 h 2231813"/>
              <a:gd name="connsiteX0" fmla="*/ 162560 w 1202590"/>
              <a:gd name="connsiteY0" fmla="*/ 2181013 h 2181013"/>
              <a:gd name="connsiteX1" fmla="*/ 149013 w 1202590"/>
              <a:gd name="connsiteY1" fmla="*/ 2147146 h 2181013"/>
              <a:gd name="connsiteX2" fmla="*/ 145626 w 1202590"/>
              <a:gd name="connsiteY2" fmla="*/ 2130213 h 2181013"/>
              <a:gd name="connsiteX3" fmla="*/ 138853 w 1202590"/>
              <a:gd name="connsiteY3" fmla="*/ 2116666 h 2181013"/>
              <a:gd name="connsiteX4" fmla="*/ 125306 w 1202590"/>
              <a:gd name="connsiteY4" fmla="*/ 2086186 h 2181013"/>
              <a:gd name="connsiteX5" fmla="*/ 121920 w 1202590"/>
              <a:gd name="connsiteY5" fmla="*/ 2072640 h 2181013"/>
              <a:gd name="connsiteX6" fmla="*/ 111760 w 1202590"/>
              <a:gd name="connsiteY6" fmla="*/ 2055706 h 2181013"/>
              <a:gd name="connsiteX7" fmla="*/ 94826 w 1202590"/>
              <a:gd name="connsiteY7" fmla="*/ 2011680 h 2181013"/>
              <a:gd name="connsiteX8" fmla="*/ 91440 w 1202590"/>
              <a:gd name="connsiteY8" fmla="*/ 1994746 h 2181013"/>
              <a:gd name="connsiteX9" fmla="*/ 81280 w 1202590"/>
              <a:gd name="connsiteY9" fmla="*/ 1981200 h 2181013"/>
              <a:gd name="connsiteX10" fmla="*/ 71120 w 1202590"/>
              <a:gd name="connsiteY10" fmla="*/ 1964266 h 2181013"/>
              <a:gd name="connsiteX11" fmla="*/ 64346 w 1202590"/>
              <a:gd name="connsiteY11" fmla="*/ 1954106 h 2181013"/>
              <a:gd name="connsiteX12" fmla="*/ 54186 w 1202590"/>
              <a:gd name="connsiteY12" fmla="*/ 1933786 h 2181013"/>
              <a:gd name="connsiteX13" fmla="*/ 37253 w 1202590"/>
              <a:gd name="connsiteY13" fmla="*/ 1893146 h 2181013"/>
              <a:gd name="connsiteX14" fmla="*/ 23706 w 1202590"/>
              <a:gd name="connsiteY14" fmla="*/ 1855893 h 2181013"/>
              <a:gd name="connsiteX15" fmla="*/ 16933 w 1202590"/>
              <a:gd name="connsiteY15" fmla="*/ 1791546 h 2181013"/>
              <a:gd name="connsiteX16" fmla="*/ 13546 w 1202590"/>
              <a:gd name="connsiteY16" fmla="*/ 1781386 h 2181013"/>
              <a:gd name="connsiteX17" fmla="*/ 6773 w 1202590"/>
              <a:gd name="connsiteY17" fmla="*/ 1720426 h 2181013"/>
              <a:gd name="connsiteX18" fmla="*/ 3386 w 1202590"/>
              <a:gd name="connsiteY18" fmla="*/ 1706880 h 2181013"/>
              <a:gd name="connsiteX19" fmla="*/ 0 w 1202590"/>
              <a:gd name="connsiteY19" fmla="*/ 1683173 h 2181013"/>
              <a:gd name="connsiteX20" fmla="*/ 10160 w 1202590"/>
              <a:gd name="connsiteY20" fmla="*/ 1544320 h 2181013"/>
              <a:gd name="connsiteX21" fmla="*/ 13546 w 1202590"/>
              <a:gd name="connsiteY21" fmla="*/ 1530773 h 2181013"/>
              <a:gd name="connsiteX22" fmla="*/ 20320 w 1202590"/>
              <a:gd name="connsiteY22" fmla="*/ 1517226 h 2181013"/>
              <a:gd name="connsiteX23" fmla="*/ 30480 w 1202590"/>
              <a:gd name="connsiteY23" fmla="*/ 1503680 h 2181013"/>
              <a:gd name="connsiteX24" fmla="*/ 44026 w 1202590"/>
              <a:gd name="connsiteY24" fmla="*/ 1469813 h 2181013"/>
              <a:gd name="connsiteX25" fmla="*/ 50800 w 1202590"/>
              <a:gd name="connsiteY25" fmla="*/ 1442720 h 2181013"/>
              <a:gd name="connsiteX26" fmla="*/ 60960 w 1202590"/>
              <a:gd name="connsiteY26" fmla="*/ 1425786 h 2181013"/>
              <a:gd name="connsiteX27" fmla="*/ 74506 w 1202590"/>
              <a:gd name="connsiteY27" fmla="*/ 1408853 h 2181013"/>
              <a:gd name="connsiteX28" fmla="*/ 94826 w 1202590"/>
              <a:gd name="connsiteY28" fmla="*/ 1364826 h 2181013"/>
              <a:gd name="connsiteX29" fmla="*/ 118533 w 1202590"/>
              <a:gd name="connsiteY29" fmla="*/ 1334346 h 2181013"/>
              <a:gd name="connsiteX30" fmla="*/ 128693 w 1202590"/>
              <a:gd name="connsiteY30" fmla="*/ 1317413 h 2181013"/>
              <a:gd name="connsiteX31" fmla="*/ 152400 w 1202590"/>
              <a:gd name="connsiteY31" fmla="*/ 1303866 h 2181013"/>
              <a:gd name="connsiteX32" fmla="*/ 169333 w 1202590"/>
              <a:gd name="connsiteY32" fmla="*/ 1286933 h 2181013"/>
              <a:gd name="connsiteX33" fmla="*/ 186266 w 1202590"/>
              <a:gd name="connsiteY33" fmla="*/ 1273386 h 2181013"/>
              <a:gd name="connsiteX34" fmla="*/ 206586 w 1202590"/>
              <a:gd name="connsiteY34" fmla="*/ 1239520 h 2181013"/>
              <a:gd name="connsiteX35" fmla="*/ 216746 w 1202590"/>
              <a:gd name="connsiteY35" fmla="*/ 1225973 h 2181013"/>
              <a:gd name="connsiteX36" fmla="*/ 237066 w 1202590"/>
              <a:gd name="connsiteY36" fmla="*/ 1185333 h 2181013"/>
              <a:gd name="connsiteX37" fmla="*/ 250613 w 1202590"/>
              <a:gd name="connsiteY37" fmla="*/ 1165013 h 2181013"/>
              <a:gd name="connsiteX38" fmla="*/ 274320 w 1202590"/>
              <a:gd name="connsiteY38" fmla="*/ 1141306 h 2181013"/>
              <a:gd name="connsiteX39" fmla="*/ 291253 w 1202590"/>
              <a:gd name="connsiteY39" fmla="*/ 1120986 h 2181013"/>
              <a:gd name="connsiteX40" fmla="*/ 325120 w 1202590"/>
              <a:gd name="connsiteY40" fmla="*/ 1087120 h 2181013"/>
              <a:gd name="connsiteX41" fmla="*/ 338666 w 1202590"/>
              <a:gd name="connsiteY41" fmla="*/ 1073573 h 2181013"/>
              <a:gd name="connsiteX42" fmla="*/ 358986 w 1202590"/>
              <a:gd name="connsiteY42" fmla="*/ 1043093 h 2181013"/>
              <a:gd name="connsiteX43" fmla="*/ 386080 w 1202590"/>
              <a:gd name="connsiteY43" fmla="*/ 1019386 h 2181013"/>
              <a:gd name="connsiteX44" fmla="*/ 389466 w 1202590"/>
              <a:gd name="connsiteY44" fmla="*/ 1009226 h 2181013"/>
              <a:gd name="connsiteX45" fmla="*/ 430106 w 1202590"/>
              <a:gd name="connsiteY45" fmla="*/ 978746 h 2181013"/>
              <a:gd name="connsiteX46" fmla="*/ 447040 w 1202590"/>
              <a:gd name="connsiteY46" fmla="*/ 958426 h 2181013"/>
              <a:gd name="connsiteX47" fmla="*/ 463973 w 1202590"/>
              <a:gd name="connsiteY47" fmla="*/ 938106 h 2181013"/>
              <a:gd name="connsiteX48" fmla="*/ 480906 w 1202590"/>
              <a:gd name="connsiteY48" fmla="*/ 927946 h 2181013"/>
              <a:gd name="connsiteX49" fmla="*/ 491066 w 1202590"/>
              <a:gd name="connsiteY49" fmla="*/ 917786 h 2181013"/>
              <a:gd name="connsiteX50" fmla="*/ 504613 w 1202590"/>
              <a:gd name="connsiteY50" fmla="*/ 911013 h 2181013"/>
              <a:gd name="connsiteX51" fmla="*/ 524933 w 1202590"/>
              <a:gd name="connsiteY51" fmla="*/ 897466 h 2181013"/>
              <a:gd name="connsiteX52" fmla="*/ 541866 w 1202590"/>
              <a:gd name="connsiteY52" fmla="*/ 883920 h 2181013"/>
              <a:gd name="connsiteX53" fmla="*/ 552026 w 1202590"/>
              <a:gd name="connsiteY53" fmla="*/ 873760 h 2181013"/>
              <a:gd name="connsiteX54" fmla="*/ 572346 w 1202590"/>
              <a:gd name="connsiteY54" fmla="*/ 860213 h 2181013"/>
              <a:gd name="connsiteX55" fmla="*/ 582506 w 1202590"/>
              <a:gd name="connsiteY55" fmla="*/ 856826 h 2181013"/>
              <a:gd name="connsiteX56" fmla="*/ 609600 w 1202590"/>
              <a:gd name="connsiteY56" fmla="*/ 843280 h 2181013"/>
              <a:gd name="connsiteX57" fmla="*/ 636693 w 1202590"/>
              <a:gd name="connsiteY57" fmla="*/ 826346 h 2181013"/>
              <a:gd name="connsiteX58" fmla="*/ 660400 w 1202590"/>
              <a:gd name="connsiteY58" fmla="*/ 812800 h 2181013"/>
              <a:gd name="connsiteX59" fmla="*/ 677333 w 1202590"/>
              <a:gd name="connsiteY59" fmla="*/ 799253 h 2181013"/>
              <a:gd name="connsiteX60" fmla="*/ 687493 w 1202590"/>
              <a:gd name="connsiteY60" fmla="*/ 795866 h 2181013"/>
              <a:gd name="connsiteX61" fmla="*/ 704426 w 1202590"/>
              <a:gd name="connsiteY61" fmla="*/ 789093 h 2181013"/>
              <a:gd name="connsiteX62" fmla="*/ 717973 w 1202590"/>
              <a:gd name="connsiteY62" fmla="*/ 775546 h 2181013"/>
              <a:gd name="connsiteX63" fmla="*/ 741680 w 1202590"/>
              <a:gd name="connsiteY63" fmla="*/ 748453 h 2181013"/>
              <a:gd name="connsiteX64" fmla="*/ 772160 w 1202590"/>
              <a:gd name="connsiteY64" fmla="*/ 721360 h 2181013"/>
              <a:gd name="connsiteX65" fmla="*/ 789093 w 1202590"/>
              <a:gd name="connsiteY65" fmla="*/ 690880 h 2181013"/>
              <a:gd name="connsiteX66" fmla="*/ 799253 w 1202590"/>
              <a:gd name="connsiteY66" fmla="*/ 684106 h 2181013"/>
              <a:gd name="connsiteX67" fmla="*/ 812800 w 1202590"/>
              <a:gd name="connsiteY67" fmla="*/ 660400 h 2181013"/>
              <a:gd name="connsiteX68" fmla="*/ 819573 w 1202590"/>
              <a:gd name="connsiteY68" fmla="*/ 653626 h 2181013"/>
              <a:gd name="connsiteX69" fmla="*/ 843280 w 1202590"/>
              <a:gd name="connsiteY69" fmla="*/ 623146 h 2181013"/>
              <a:gd name="connsiteX70" fmla="*/ 860213 w 1202590"/>
              <a:gd name="connsiteY70" fmla="*/ 599440 h 2181013"/>
              <a:gd name="connsiteX71" fmla="*/ 873760 w 1202590"/>
              <a:gd name="connsiteY71" fmla="*/ 589280 h 2181013"/>
              <a:gd name="connsiteX72" fmla="*/ 897466 w 1202590"/>
              <a:gd name="connsiteY72" fmla="*/ 562186 h 2181013"/>
              <a:gd name="connsiteX73" fmla="*/ 914400 w 1202590"/>
              <a:gd name="connsiteY73" fmla="*/ 545253 h 2181013"/>
              <a:gd name="connsiteX74" fmla="*/ 938106 w 1202590"/>
              <a:gd name="connsiteY74" fmla="*/ 528320 h 2181013"/>
              <a:gd name="connsiteX75" fmla="*/ 951653 w 1202590"/>
              <a:gd name="connsiteY75" fmla="*/ 518160 h 2181013"/>
              <a:gd name="connsiteX76" fmla="*/ 961813 w 1202590"/>
              <a:gd name="connsiteY76" fmla="*/ 511386 h 2181013"/>
              <a:gd name="connsiteX77" fmla="*/ 971973 w 1202590"/>
              <a:gd name="connsiteY77" fmla="*/ 501226 h 2181013"/>
              <a:gd name="connsiteX78" fmla="*/ 988906 w 1202590"/>
              <a:gd name="connsiteY78" fmla="*/ 497840 h 2181013"/>
              <a:gd name="connsiteX79" fmla="*/ 1019386 w 1202590"/>
              <a:gd name="connsiteY79" fmla="*/ 484293 h 2181013"/>
              <a:gd name="connsiteX80" fmla="*/ 1032933 w 1202590"/>
              <a:gd name="connsiteY80" fmla="*/ 474133 h 2181013"/>
              <a:gd name="connsiteX81" fmla="*/ 1043093 w 1202590"/>
              <a:gd name="connsiteY81" fmla="*/ 467360 h 2181013"/>
              <a:gd name="connsiteX82" fmla="*/ 1060026 w 1202590"/>
              <a:gd name="connsiteY82" fmla="*/ 453813 h 2181013"/>
              <a:gd name="connsiteX83" fmla="*/ 1070186 w 1202590"/>
              <a:gd name="connsiteY83" fmla="*/ 450426 h 2181013"/>
              <a:gd name="connsiteX84" fmla="*/ 1093893 w 1202590"/>
              <a:gd name="connsiteY84" fmla="*/ 433493 h 2181013"/>
              <a:gd name="connsiteX85" fmla="*/ 1127760 w 1202590"/>
              <a:gd name="connsiteY85" fmla="*/ 406400 h 2181013"/>
              <a:gd name="connsiteX86" fmla="*/ 1137920 w 1202590"/>
              <a:gd name="connsiteY86" fmla="*/ 372533 h 2181013"/>
              <a:gd name="connsiteX87" fmla="*/ 1144693 w 1202590"/>
              <a:gd name="connsiteY87" fmla="*/ 281093 h 2181013"/>
              <a:gd name="connsiteX88" fmla="*/ 1154853 w 1202590"/>
              <a:gd name="connsiteY88" fmla="*/ 240453 h 2181013"/>
              <a:gd name="connsiteX89" fmla="*/ 1168400 w 1202590"/>
              <a:gd name="connsiteY89" fmla="*/ 220133 h 2181013"/>
              <a:gd name="connsiteX90" fmla="*/ 1175173 w 1202590"/>
              <a:gd name="connsiteY90" fmla="*/ 186266 h 2181013"/>
              <a:gd name="connsiteX91" fmla="*/ 1185333 w 1202590"/>
              <a:gd name="connsiteY91" fmla="*/ 159173 h 2181013"/>
              <a:gd name="connsiteX92" fmla="*/ 1188720 w 1202590"/>
              <a:gd name="connsiteY92" fmla="*/ 125306 h 2181013"/>
              <a:gd name="connsiteX93" fmla="*/ 1198880 w 1202590"/>
              <a:gd name="connsiteY93" fmla="*/ 108373 h 2181013"/>
              <a:gd name="connsiteX94" fmla="*/ 1202266 w 1202590"/>
              <a:gd name="connsiteY94" fmla="*/ 0 h 2181013"/>
              <a:gd name="connsiteX0" fmla="*/ 149013 w 1202590"/>
              <a:gd name="connsiteY0" fmla="*/ 2147146 h 2147146"/>
              <a:gd name="connsiteX1" fmla="*/ 145626 w 1202590"/>
              <a:gd name="connsiteY1" fmla="*/ 2130213 h 2147146"/>
              <a:gd name="connsiteX2" fmla="*/ 138853 w 1202590"/>
              <a:gd name="connsiteY2" fmla="*/ 2116666 h 2147146"/>
              <a:gd name="connsiteX3" fmla="*/ 125306 w 1202590"/>
              <a:gd name="connsiteY3" fmla="*/ 2086186 h 2147146"/>
              <a:gd name="connsiteX4" fmla="*/ 121920 w 1202590"/>
              <a:gd name="connsiteY4" fmla="*/ 2072640 h 2147146"/>
              <a:gd name="connsiteX5" fmla="*/ 111760 w 1202590"/>
              <a:gd name="connsiteY5" fmla="*/ 2055706 h 2147146"/>
              <a:gd name="connsiteX6" fmla="*/ 94826 w 1202590"/>
              <a:gd name="connsiteY6" fmla="*/ 2011680 h 2147146"/>
              <a:gd name="connsiteX7" fmla="*/ 91440 w 1202590"/>
              <a:gd name="connsiteY7" fmla="*/ 1994746 h 2147146"/>
              <a:gd name="connsiteX8" fmla="*/ 81280 w 1202590"/>
              <a:gd name="connsiteY8" fmla="*/ 1981200 h 2147146"/>
              <a:gd name="connsiteX9" fmla="*/ 71120 w 1202590"/>
              <a:gd name="connsiteY9" fmla="*/ 1964266 h 2147146"/>
              <a:gd name="connsiteX10" fmla="*/ 64346 w 1202590"/>
              <a:gd name="connsiteY10" fmla="*/ 1954106 h 2147146"/>
              <a:gd name="connsiteX11" fmla="*/ 54186 w 1202590"/>
              <a:gd name="connsiteY11" fmla="*/ 1933786 h 2147146"/>
              <a:gd name="connsiteX12" fmla="*/ 37253 w 1202590"/>
              <a:gd name="connsiteY12" fmla="*/ 1893146 h 2147146"/>
              <a:gd name="connsiteX13" fmla="*/ 23706 w 1202590"/>
              <a:gd name="connsiteY13" fmla="*/ 1855893 h 2147146"/>
              <a:gd name="connsiteX14" fmla="*/ 16933 w 1202590"/>
              <a:gd name="connsiteY14" fmla="*/ 1791546 h 2147146"/>
              <a:gd name="connsiteX15" fmla="*/ 13546 w 1202590"/>
              <a:gd name="connsiteY15" fmla="*/ 1781386 h 2147146"/>
              <a:gd name="connsiteX16" fmla="*/ 6773 w 1202590"/>
              <a:gd name="connsiteY16" fmla="*/ 1720426 h 2147146"/>
              <a:gd name="connsiteX17" fmla="*/ 3386 w 1202590"/>
              <a:gd name="connsiteY17" fmla="*/ 1706880 h 2147146"/>
              <a:gd name="connsiteX18" fmla="*/ 0 w 1202590"/>
              <a:gd name="connsiteY18" fmla="*/ 1683173 h 2147146"/>
              <a:gd name="connsiteX19" fmla="*/ 10160 w 1202590"/>
              <a:gd name="connsiteY19" fmla="*/ 1544320 h 2147146"/>
              <a:gd name="connsiteX20" fmla="*/ 13546 w 1202590"/>
              <a:gd name="connsiteY20" fmla="*/ 1530773 h 2147146"/>
              <a:gd name="connsiteX21" fmla="*/ 20320 w 1202590"/>
              <a:gd name="connsiteY21" fmla="*/ 1517226 h 2147146"/>
              <a:gd name="connsiteX22" fmla="*/ 30480 w 1202590"/>
              <a:gd name="connsiteY22" fmla="*/ 1503680 h 2147146"/>
              <a:gd name="connsiteX23" fmla="*/ 44026 w 1202590"/>
              <a:gd name="connsiteY23" fmla="*/ 1469813 h 2147146"/>
              <a:gd name="connsiteX24" fmla="*/ 50800 w 1202590"/>
              <a:gd name="connsiteY24" fmla="*/ 1442720 h 2147146"/>
              <a:gd name="connsiteX25" fmla="*/ 60960 w 1202590"/>
              <a:gd name="connsiteY25" fmla="*/ 1425786 h 2147146"/>
              <a:gd name="connsiteX26" fmla="*/ 74506 w 1202590"/>
              <a:gd name="connsiteY26" fmla="*/ 1408853 h 2147146"/>
              <a:gd name="connsiteX27" fmla="*/ 94826 w 1202590"/>
              <a:gd name="connsiteY27" fmla="*/ 1364826 h 2147146"/>
              <a:gd name="connsiteX28" fmla="*/ 118533 w 1202590"/>
              <a:gd name="connsiteY28" fmla="*/ 1334346 h 2147146"/>
              <a:gd name="connsiteX29" fmla="*/ 128693 w 1202590"/>
              <a:gd name="connsiteY29" fmla="*/ 1317413 h 2147146"/>
              <a:gd name="connsiteX30" fmla="*/ 152400 w 1202590"/>
              <a:gd name="connsiteY30" fmla="*/ 1303866 h 2147146"/>
              <a:gd name="connsiteX31" fmla="*/ 169333 w 1202590"/>
              <a:gd name="connsiteY31" fmla="*/ 1286933 h 2147146"/>
              <a:gd name="connsiteX32" fmla="*/ 186266 w 1202590"/>
              <a:gd name="connsiteY32" fmla="*/ 1273386 h 2147146"/>
              <a:gd name="connsiteX33" fmla="*/ 206586 w 1202590"/>
              <a:gd name="connsiteY33" fmla="*/ 1239520 h 2147146"/>
              <a:gd name="connsiteX34" fmla="*/ 216746 w 1202590"/>
              <a:gd name="connsiteY34" fmla="*/ 1225973 h 2147146"/>
              <a:gd name="connsiteX35" fmla="*/ 237066 w 1202590"/>
              <a:gd name="connsiteY35" fmla="*/ 1185333 h 2147146"/>
              <a:gd name="connsiteX36" fmla="*/ 250613 w 1202590"/>
              <a:gd name="connsiteY36" fmla="*/ 1165013 h 2147146"/>
              <a:gd name="connsiteX37" fmla="*/ 274320 w 1202590"/>
              <a:gd name="connsiteY37" fmla="*/ 1141306 h 2147146"/>
              <a:gd name="connsiteX38" fmla="*/ 291253 w 1202590"/>
              <a:gd name="connsiteY38" fmla="*/ 1120986 h 2147146"/>
              <a:gd name="connsiteX39" fmla="*/ 325120 w 1202590"/>
              <a:gd name="connsiteY39" fmla="*/ 1087120 h 2147146"/>
              <a:gd name="connsiteX40" fmla="*/ 338666 w 1202590"/>
              <a:gd name="connsiteY40" fmla="*/ 1073573 h 2147146"/>
              <a:gd name="connsiteX41" fmla="*/ 358986 w 1202590"/>
              <a:gd name="connsiteY41" fmla="*/ 1043093 h 2147146"/>
              <a:gd name="connsiteX42" fmla="*/ 386080 w 1202590"/>
              <a:gd name="connsiteY42" fmla="*/ 1019386 h 2147146"/>
              <a:gd name="connsiteX43" fmla="*/ 389466 w 1202590"/>
              <a:gd name="connsiteY43" fmla="*/ 1009226 h 2147146"/>
              <a:gd name="connsiteX44" fmla="*/ 430106 w 1202590"/>
              <a:gd name="connsiteY44" fmla="*/ 978746 h 2147146"/>
              <a:gd name="connsiteX45" fmla="*/ 447040 w 1202590"/>
              <a:gd name="connsiteY45" fmla="*/ 958426 h 2147146"/>
              <a:gd name="connsiteX46" fmla="*/ 463973 w 1202590"/>
              <a:gd name="connsiteY46" fmla="*/ 938106 h 2147146"/>
              <a:gd name="connsiteX47" fmla="*/ 480906 w 1202590"/>
              <a:gd name="connsiteY47" fmla="*/ 927946 h 2147146"/>
              <a:gd name="connsiteX48" fmla="*/ 491066 w 1202590"/>
              <a:gd name="connsiteY48" fmla="*/ 917786 h 2147146"/>
              <a:gd name="connsiteX49" fmla="*/ 504613 w 1202590"/>
              <a:gd name="connsiteY49" fmla="*/ 911013 h 2147146"/>
              <a:gd name="connsiteX50" fmla="*/ 524933 w 1202590"/>
              <a:gd name="connsiteY50" fmla="*/ 897466 h 2147146"/>
              <a:gd name="connsiteX51" fmla="*/ 541866 w 1202590"/>
              <a:gd name="connsiteY51" fmla="*/ 883920 h 2147146"/>
              <a:gd name="connsiteX52" fmla="*/ 552026 w 1202590"/>
              <a:gd name="connsiteY52" fmla="*/ 873760 h 2147146"/>
              <a:gd name="connsiteX53" fmla="*/ 572346 w 1202590"/>
              <a:gd name="connsiteY53" fmla="*/ 860213 h 2147146"/>
              <a:gd name="connsiteX54" fmla="*/ 582506 w 1202590"/>
              <a:gd name="connsiteY54" fmla="*/ 856826 h 2147146"/>
              <a:gd name="connsiteX55" fmla="*/ 609600 w 1202590"/>
              <a:gd name="connsiteY55" fmla="*/ 843280 h 2147146"/>
              <a:gd name="connsiteX56" fmla="*/ 636693 w 1202590"/>
              <a:gd name="connsiteY56" fmla="*/ 826346 h 2147146"/>
              <a:gd name="connsiteX57" fmla="*/ 660400 w 1202590"/>
              <a:gd name="connsiteY57" fmla="*/ 812800 h 2147146"/>
              <a:gd name="connsiteX58" fmla="*/ 677333 w 1202590"/>
              <a:gd name="connsiteY58" fmla="*/ 799253 h 2147146"/>
              <a:gd name="connsiteX59" fmla="*/ 687493 w 1202590"/>
              <a:gd name="connsiteY59" fmla="*/ 795866 h 2147146"/>
              <a:gd name="connsiteX60" fmla="*/ 704426 w 1202590"/>
              <a:gd name="connsiteY60" fmla="*/ 789093 h 2147146"/>
              <a:gd name="connsiteX61" fmla="*/ 717973 w 1202590"/>
              <a:gd name="connsiteY61" fmla="*/ 775546 h 2147146"/>
              <a:gd name="connsiteX62" fmla="*/ 741680 w 1202590"/>
              <a:gd name="connsiteY62" fmla="*/ 748453 h 2147146"/>
              <a:gd name="connsiteX63" fmla="*/ 772160 w 1202590"/>
              <a:gd name="connsiteY63" fmla="*/ 721360 h 2147146"/>
              <a:gd name="connsiteX64" fmla="*/ 789093 w 1202590"/>
              <a:gd name="connsiteY64" fmla="*/ 690880 h 2147146"/>
              <a:gd name="connsiteX65" fmla="*/ 799253 w 1202590"/>
              <a:gd name="connsiteY65" fmla="*/ 684106 h 2147146"/>
              <a:gd name="connsiteX66" fmla="*/ 812800 w 1202590"/>
              <a:gd name="connsiteY66" fmla="*/ 660400 h 2147146"/>
              <a:gd name="connsiteX67" fmla="*/ 819573 w 1202590"/>
              <a:gd name="connsiteY67" fmla="*/ 653626 h 2147146"/>
              <a:gd name="connsiteX68" fmla="*/ 843280 w 1202590"/>
              <a:gd name="connsiteY68" fmla="*/ 623146 h 2147146"/>
              <a:gd name="connsiteX69" fmla="*/ 860213 w 1202590"/>
              <a:gd name="connsiteY69" fmla="*/ 599440 h 2147146"/>
              <a:gd name="connsiteX70" fmla="*/ 873760 w 1202590"/>
              <a:gd name="connsiteY70" fmla="*/ 589280 h 2147146"/>
              <a:gd name="connsiteX71" fmla="*/ 897466 w 1202590"/>
              <a:gd name="connsiteY71" fmla="*/ 562186 h 2147146"/>
              <a:gd name="connsiteX72" fmla="*/ 914400 w 1202590"/>
              <a:gd name="connsiteY72" fmla="*/ 545253 h 2147146"/>
              <a:gd name="connsiteX73" fmla="*/ 938106 w 1202590"/>
              <a:gd name="connsiteY73" fmla="*/ 528320 h 2147146"/>
              <a:gd name="connsiteX74" fmla="*/ 951653 w 1202590"/>
              <a:gd name="connsiteY74" fmla="*/ 518160 h 2147146"/>
              <a:gd name="connsiteX75" fmla="*/ 961813 w 1202590"/>
              <a:gd name="connsiteY75" fmla="*/ 511386 h 2147146"/>
              <a:gd name="connsiteX76" fmla="*/ 971973 w 1202590"/>
              <a:gd name="connsiteY76" fmla="*/ 501226 h 2147146"/>
              <a:gd name="connsiteX77" fmla="*/ 988906 w 1202590"/>
              <a:gd name="connsiteY77" fmla="*/ 497840 h 2147146"/>
              <a:gd name="connsiteX78" fmla="*/ 1019386 w 1202590"/>
              <a:gd name="connsiteY78" fmla="*/ 484293 h 2147146"/>
              <a:gd name="connsiteX79" fmla="*/ 1032933 w 1202590"/>
              <a:gd name="connsiteY79" fmla="*/ 474133 h 2147146"/>
              <a:gd name="connsiteX80" fmla="*/ 1043093 w 1202590"/>
              <a:gd name="connsiteY80" fmla="*/ 467360 h 2147146"/>
              <a:gd name="connsiteX81" fmla="*/ 1060026 w 1202590"/>
              <a:gd name="connsiteY81" fmla="*/ 453813 h 2147146"/>
              <a:gd name="connsiteX82" fmla="*/ 1070186 w 1202590"/>
              <a:gd name="connsiteY82" fmla="*/ 450426 h 2147146"/>
              <a:gd name="connsiteX83" fmla="*/ 1093893 w 1202590"/>
              <a:gd name="connsiteY83" fmla="*/ 433493 h 2147146"/>
              <a:gd name="connsiteX84" fmla="*/ 1127760 w 1202590"/>
              <a:gd name="connsiteY84" fmla="*/ 406400 h 2147146"/>
              <a:gd name="connsiteX85" fmla="*/ 1137920 w 1202590"/>
              <a:gd name="connsiteY85" fmla="*/ 372533 h 2147146"/>
              <a:gd name="connsiteX86" fmla="*/ 1144693 w 1202590"/>
              <a:gd name="connsiteY86" fmla="*/ 281093 h 2147146"/>
              <a:gd name="connsiteX87" fmla="*/ 1154853 w 1202590"/>
              <a:gd name="connsiteY87" fmla="*/ 240453 h 2147146"/>
              <a:gd name="connsiteX88" fmla="*/ 1168400 w 1202590"/>
              <a:gd name="connsiteY88" fmla="*/ 220133 h 2147146"/>
              <a:gd name="connsiteX89" fmla="*/ 1175173 w 1202590"/>
              <a:gd name="connsiteY89" fmla="*/ 186266 h 2147146"/>
              <a:gd name="connsiteX90" fmla="*/ 1185333 w 1202590"/>
              <a:gd name="connsiteY90" fmla="*/ 159173 h 2147146"/>
              <a:gd name="connsiteX91" fmla="*/ 1188720 w 1202590"/>
              <a:gd name="connsiteY91" fmla="*/ 125306 h 2147146"/>
              <a:gd name="connsiteX92" fmla="*/ 1198880 w 1202590"/>
              <a:gd name="connsiteY92" fmla="*/ 108373 h 2147146"/>
              <a:gd name="connsiteX93" fmla="*/ 1202266 w 1202590"/>
              <a:gd name="connsiteY93" fmla="*/ 0 h 2147146"/>
              <a:gd name="connsiteX0" fmla="*/ 149013 w 1202590"/>
              <a:gd name="connsiteY0" fmla="*/ 2147146 h 2147146"/>
              <a:gd name="connsiteX1" fmla="*/ 138853 w 1202590"/>
              <a:gd name="connsiteY1" fmla="*/ 2116666 h 2147146"/>
              <a:gd name="connsiteX2" fmla="*/ 125306 w 1202590"/>
              <a:gd name="connsiteY2" fmla="*/ 2086186 h 2147146"/>
              <a:gd name="connsiteX3" fmla="*/ 121920 w 1202590"/>
              <a:gd name="connsiteY3" fmla="*/ 2072640 h 2147146"/>
              <a:gd name="connsiteX4" fmla="*/ 111760 w 1202590"/>
              <a:gd name="connsiteY4" fmla="*/ 2055706 h 2147146"/>
              <a:gd name="connsiteX5" fmla="*/ 94826 w 1202590"/>
              <a:gd name="connsiteY5" fmla="*/ 2011680 h 2147146"/>
              <a:gd name="connsiteX6" fmla="*/ 91440 w 1202590"/>
              <a:gd name="connsiteY6" fmla="*/ 1994746 h 2147146"/>
              <a:gd name="connsiteX7" fmla="*/ 81280 w 1202590"/>
              <a:gd name="connsiteY7" fmla="*/ 1981200 h 2147146"/>
              <a:gd name="connsiteX8" fmla="*/ 71120 w 1202590"/>
              <a:gd name="connsiteY8" fmla="*/ 1964266 h 2147146"/>
              <a:gd name="connsiteX9" fmla="*/ 64346 w 1202590"/>
              <a:gd name="connsiteY9" fmla="*/ 1954106 h 2147146"/>
              <a:gd name="connsiteX10" fmla="*/ 54186 w 1202590"/>
              <a:gd name="connsiteY10" fmla="*/ 1933786 h 2147146"/>
              <a:gd name="connsiteX11" fmla="*/ 37253 w 1202590"/>
              <a:gd name="connsiteY11" fmla="*/ 1893146 h 2147146"/>
              <a:gd name="connsiteX12" fmla="*/ 23706 w 1202590"/>
              <a:gd name="connsiteY12" fmla="*/ 1855893 h 2147146"/>
              <a:gd name="connsiteX13" fmla="*/ 16933 w 1202590"/>
              <a:gd name="connsiteY13" fmla="*/ 1791546 h 2147146"/>
              <a:gd name="connsiteX14" fmla="*/ 13546 w 1202590"/>
              <a:gd name="connsiteY14" fmla="*/ 1781386 h 2147146"/>
              <a:gd name="connsiteX15" fmla="*/ 6773 w 1202590"/>
              <a:gd name="connsiteY15" fmla="*/ 1720426 h 2147146"/>
              <a:gd name="connsiteX16" fmla="*/ 3386 w 1202590"/>
              <a:gd name="connsiteY16" fmla="*/ 1706880 h 2147146"/>
              <a:gd name="connsiteX17" fmla="*/ 0 w 1202590"/>
              <a:gd name="connsiteY17" fmla="*/ 1683173 h 2147146"/>
              <a:gd name="connsiteX18" fmla="*/ 10160 w 1202590"/>
              <a:gd name="connsiteY18" fmla="*/ 1544320 h 2147146"/>
              <a:gd name="connsiteX19" fmla="*/ 13546 w 1202590"/>
              <a:gd name="connsiteY19" fmla="*/ 1530773 h 2147146"/>
              <a:gd name="connsiteX20" fmla="*/ 20320 w 1202590"/>
              <a:gd name="connsiteY20" fmla="*/ 1517226 h 2147146"/>
              <a:gd name="connsiteX21" fmla="*/ 30480 w 1202590"/>
              <a:gd name="connsiteY21" fmla="*/ 1503680 h 2147146"/>
              <a:gd name="connsiteX22" fmla="*/ 44026 w 1202590"/>
              <a:gd name="connsiteY22" fmla="*/ 1469813 h 2147146"/>
              <a:gd name="connsiteX23" fmla="*/ 50800 w 1202590"/>
              <a:gd name="connsiteY23" fmla="*/ 1442720 h 2147146"/>
              <a:gd name="connsiteX24" fmla="*/ 60960 w 1202590"/>
              <a:gd name="connsiteY24" fmla="*/ 1425786 h 2147146"/>
              <a:gd name="connsiteX25" fmla="*/ 74506 w 1202590"/>
              <a:gd name="connsiteY25" fmla="*/ 1408853 h 2147146"/>
              <a:gd name="connsiteX26" fmla="*/ 94826 w 1202590"/>
              <a:gd name="connsiteY26" fmla="*/ 1364826 h 2147146"/>
              <a:gd name="connsiteX27" fmla="*/ 118533 w 1202590"/>
              <a:gd name="connsiteY27" fmla="*/ 1334346 h 2147146"/>
              <a:gd name="connsiteX28" fmla="*/ 128693 w 1202590"/>
              <a:gd name="connsiteY28" fmla="*/ 1317413 h 2147146"/>
              <a:gd name="connsiteX29" fmla="*/ 152400 w 1202590"/>
              <a:gd name="connsiteY29" fmla="*/ 1303866 h 2147146"/>
              <a:gd name="connsiteX30" fmla="*/ 169333 w 1202590"/>
              <a:gd name="connsiteY30" fmla="*/ 1286933 h 2147146"/>
              <a:gd name="connsiteX31" fmla="*/ 186266 w 1202590"/>
              <a:gd name="connsiteY31" fmla="*/ 1273386 h 2147146"/>
              <a:gd name="connsiteX32" fmla="*/ 206586 w 1202590"/>
              <a:gd name="connsiteY32" fmla="*/ 1239520 h 2147146"/>
              <a:gd name="connsiteX33" fmla="*/ 216746 w 1202590"/>
              <a:gd name="connsiteY33" fmla="*/ 1225973 h 2147146"/>
              <a:gd name="connsiteX34" fmla="*/ 237066 w 1202590"/>
              <a:gd name="connsiteY34" fmla="*/ 1185333 h 2147146"/>
              <a:gd name="connsiteX35" fmla="*/ 250613 w 1202590"/>
              <a:gd name="connsiteY35" fmla="*/ 1165013 h 2147146"/>
              <a:gd name="connsiteX36" fmla="*/ 274320 w 1202590"/>
              <a:gd name="connsiteY36" fmla="*/ 1141306 h 2147146"/>
              <a:gd name="connsiteX37" fmla="*/ 291253 w 1202590"/>
              <a:gd name="connsiteY37" fmla="*/ 1120986 h 2147146"/>
              <a:gd name="connsiteX38" fmla="*/ 325120 w 1202590"/>
              <a:gd name="connsiteY38" fmla="*/ 1087120 h 2147146"/>
              <a:gd name="connsiteX39" fmla="*/ 338666 w 1202590"/>
              <a:gd name="connsiteY39" fmla="*/ 1073573 h 2147146"/>
              <a:gd name="connsiteX40" fmla="*/ 358986 w 1202590"/>
              <a:gd name="connsiteY40" fmla="*/ 1043093 h 2147146"/>
              <a:gd name="connsiteX41" fmla="*/ 386080 w 1202590"/>
              <a:gd name="connsiteY41" fmla="*/ 1019386 h 2147146"/>
              <a:gd name="connsiteX42" fmla="*/ 389466 w 1202590"/>
              <a:gd name="connsiteY42" fmla="*/ 1009226 h 2147146"/>
              <a:gd name="connsiteX43" fmla="*/ 430106 w 1202590"/>
              <a:gd name="connsiteY43" fmla="*/ 978746 h 2147146"/>
              <a:gd name="connsiteX44" fmla="*/ 447040 w 1202590"/>
              <a:gd name="connsiteY44" fmla="*/ 958426 h 2147146"/>
              <a:gd name="connsiteX45" fmla="*/ 463973 w 1202590"/>
              <a:gd name="connsiteY45" fmla="*/ 938106 h 2147146"/>
              <a:gd name="connsiteX46" fmla="*/ 480906 w 1202590"/>
              <a:gd name="connsiteY46" fmla="*/ 927946 h 2147146"/>
              <a:gd name="connsiteX47" fmla="*/ 491066 w 1202590"/>
              <a:gd name="connsiteY47" fmla="*/ 917786 h 2147146"/>
              <a:gd name="connsiteX48" fmla="*/ 504613 w 1202590"/>
              <a:gd name="connsiteY48" fmla="*/ 911013 h 2147146"/>
              <a:gd name="connsiteX49" fmla="*/ 524933 w 1202590"/>
              <a:gd name="connsiteY49" fmla="*/ 897466 h 2147146"/>
              <a:gd name="connsiteX50" fmla="*/ 541866 w 1202590"/>
              <a:gd name="connsiteY50" fmla="*/ 883920 h 2147146"/>
              <a:gd name="connsiteX51" fmla="*/ 552026 w 1202590"/>
              <a:gd name="connsiteY51" fmla="*/ 873760 h 2147146"/>
              <a:gd name="connsiteX52" fmla="*/ 572346 w 1202590"/>
              <a:gd name="connsiteY52" fmla="*/ 860213 h 2147146"/>
              <a:gd name="connsiteX53" fmla="*/ 582506 w 1202590"/>
              <a:gd name="connsiteY53" fmla="*/ 856826 h 2147146"/>
              <a:gd name="connsiteX54" fmla="*/ 609600 w 1202590"/>
              <a:gd name="connsiteY54" fmla="*/ 843280 h 2147146"/>
              <a:gd name="connsiteX55" fmla="*/ 636693 w 1202590"/>
              <a:gd name="connsiteY55" fmla="*/ 826346 h 2147146"/>
              <a:gd name="connsiteX56" fmla="*/ 660400 w 1202590"/>
              <a:gd name="connsiteY56" fmla="*/ 812800 h 2147146"/>
              <a:gd name="connsiteX57" fmla="*/ 677333 w 1202590"/>
              <a:gd name="connsiteY57" fmla="*/ 799253 h 2147146"/>
              <a:gd name="connsiteX58" fmla="*/ 687493 w 1202590"/>
              <a:gd name="connsiteY58" fmla="*/ 795866 h 2147146"/>
              <a:gd name="connsiteX59" fmla="*/ 704426 w 1202590"/>
              <a:gd name="connsiteY59" fmla="*/ 789093 h 2147146"/>
              <a:gd name="connsiteX60" fmla="*/ 717973 w 1202590"/>
              <a:gd name="connsiteY60" fmla="*/ 775546 h 2147146"/>
              <a:gd name="connsiteX61" fmla="*/ 741680 w 1202590"/>
              <a:gd name="connsiteY61" fmla="*/ 748453 h 2147146"/>
              <a:gd name="connsiteX62" fmla="*/ 772160 w 1202590"/>
              <a:gd name="connsiteY62" fmla="*/ 721360 h 2147146"/>
              <a:gd name="connsiteX63" fmla="*/ 789093 w 1202590"/>
              <a:gd name="connsiteY63" fmla="*/ 690880 h 2147146"/>
              <a:gd name="connsiteX64" fmla="*/ 799253 w 1202590"/>
              <a:gd name="connsiteY64" fmla="*/ 684106 h 2147146"/>
              <a:gd name="connsiteX65" fmla="*/ 812800 w 1202590"/>
              <a:gd name="connsiteY65" fmla="*/ 660400 h 2147146"/>
              <a:gd name="connsiteX66" fmla="*/ 819573 w 1202590"/>
              <a:gd name="connsiteY66" fmla="*/ 653626 h 2147146"/>
              <a:gd name="connsiteX67" fmla="*/ 843280 w 1202590"/>
              <a:gd name="connsiteY67" fmla="*/ 623146 h 2147146"/>
              <a:gd name="connsiteX68" fmla="*/ 860213 w 1202590"/>
              <a:gd name="connsiteY68" fmla="*/ 599440 h 2147146"/>
              <a:gd name="connsiteX69" fmla="*/ 873760 w 1202590"/>
              <a:gd name="connsiteY69" fmla="*/ 589280 h 2147146"/>
              <a:gd name="connsiteX70" fmla="*/ 897466 w 1202590"/>
              <a:gd name="connsiteY70" fmla="*/ 562186 h 2147146"/>
              <a:gd name="connsiteX71" fmla="*/ 914400 w 1202590"/>
              <a:gd name="connsiteY71" fmla="*/ 545253 h 2147146"/>
              <a:gd name="connsiteX72" fmla="*/ 938106 w 1202590"/>
              <a:gd name="connsiteY72" fmla="*/ 528320 h 2147146"/>
              <a:gd name="connsiteX73" fmla="*/ 951653 w 1202590"/>
              <a:gd name="connsiteY73" fmla="*/ 518160 h 2147146"/>
              <a:gd name="connsiteX74" fmla="*/ 961813 w 1202590"/>
              <a:gd name="connsiteY74" fmla="*/ 511386 h 2147146"/>
              <a:gd name="connsiteX75" fmla="*/ 971973 w 1202590"/>
              <a:gd name="connsiteY75" fmla="*/ 501226 h 2147146"/>
              <a:gd name="connsiteX76" fmla="*/ 988906 w 1202590"/>
              <a:gd name="connsiteY76" fmla="*/ 497840 h 2147146"/>
              <a:gd name="connsiteX77" fmla="*/ 1019386 w 1202590"/>
              <a:gd name="connsiteY77" fmla="*/ 484293 h 2147146"/>
              <a:gd name="connsiteX78" fmla="*/ 1032933 w 1202590"/>
              <a:gd name="connsiteY78" fmla="*/ 474133 h 2147146"/>
              <a:gd name="connsiteX79" fmla="*/ 1043093 w 1202590"/>
              <a:gd name="connsiteY79" fmla="*/ 467360 h 2147146"/>
              <a:gd name="connsiteX80" fmla="*/ 1060026 w 1202590"/>
              <a:gd name="connsiteY80" fmla="*/ 453813 h 2147146"/>
              <a:gd name="connsiteX81" fmla="*/ 1070186 w 1202590"/>
              <a:gd name="connsiteY81" fmla="*/ 450426 h 2147146"/>
              <a:gd name="connsiteX82" fmla="*/ 1093893 w 1202590"/>
              <a:gd name="connsiteY82" fmla="*/ 433493 h 2147146"/>
              <a:gd name="connsiteX83" fmla="*/ 1127760 w 1202590"/>
              <a:gd name="connsiteY83" fmla="*/ 406400 h 2147146"/>
              <a:gd name="connsiteX84" fmla="*/ 1137920 w 1202590"/>
              <a:gd name="connsiteY84" fmla="*/ 372533 h 2147146"/>
              <a:gd name="connsiteX85" fmla="*/ 1144693 w 1202590"/>
              <a:gd name="connsiteY85" fmla="*/ 281093 h 2147146"/>
              <a:gd name="connsiteX86" fmla="*/ 1154853 w 1202590"/>
              <a:gd name="connsiteY86" fmla="*/ 240453 h 2147146"/>
              <a:gd name="connsiteX87" fmla="*/ 1168400 w 1202590"/>
              <a:gd name="connsiteY87" fmla="*/ 220133 h 2147146"/>
              <a:gd name="connsiteX88" fmla="*/ 1175173 w 1202590"/>
              <a:gd name="connsiteY88" fmla="*/ 186266 h 2147146"/>
              <a:gd name="connsiteX89" fmla="*/ 1185333 w 1202590"/>
              <a:gd name="connsiteY89" fmla="*/ 159173 h 2147146"/>
              <a:gd name="connsiteX90" fmla="*/ 1188720 w 1202590"/>
              <a:gd name="connsiteY90" fmla="*/ 125306 h 2147146"/>
              <a:gd name="connsiteX91" fmla="*/ 1198880 w 1202590"/>
              <a:gd name="connsiteY91" fmla="*/ 108373 h 2147146"/>
              <a:gd name="connsiteX92" fmla="*/ 1202266 w 1202590"/>
              <a:gd name="connsiteY92" fmla="*/ 0 h 2147146"/>
              <a:gd name="connsiteX0" fmla="*/ 138853 w 1202590"/>
              <a:gd name="connsiteY0" fmla="*/ 2116666 h 2116666"/>
              <a:gd name="connsiteX1" fmla="*/ 125306 w 1202590"/>
              <a:gd name="connsiteY1" fmla="*/ 2086186 h 2116666"/>
              <a:gd name="connsiteX2" fmla="*/ 121920 w 1202590"/>
              <a:gd name="connsiteY2" fmla="*/ 2072640 h 2116666"/>
              <a:gd name="connsiteX3" fmla="*/ 111760 w 1202590"/>
              <a:gd name="connsiteY3" fmla="*/ 2055706 h 2116666"/>
              <a:gd name="connsiteX4" fmla="*/ 94826 w 1202590"/>
              <a:gd name="connsiteY4" fmla="*/ 2011680 h 2116666"/>
              <a:gd name="connsiteX5" fmla="*/ 91440 w 1202590"/>
              <a:gd name="connsiteY5" fmla="*/ 1994746 h 2116666"/>
              <a:gd name="connsiteX6" fmla="*/ 81280 w 1202590"/>
              <a:gd name="connsiteY6" fmla="*/ 1981200 h 2116666"/>
              <a:gd name="connsiteX7" fmla="*/ 71120 w 1202590"/>
              <a:gd name="connsiteY7" fmla="*/ 1964266 h 2116666"/>
              <a:gd name="connsiteX8" fmla="*/ 64346 w 1202590"/>
              <a:gd name="connsiteY8" fmla="*/ 1954106 h 2116666"/>
              <a:gd name="connsiteX9" fmla="*/ 54186 w 1202590"/>
              <a:gd name="connsiteY9" fmla="*/ 1933786 h 2116666"/>
              <a:gd name="connsiteX10" fmla="*/ 37253 w 1202590"/>
              <a:gd name="connsiteY10" fmla="*/ 1893146 h 2116666"/>
              <a:gd name="connsiteX11" fmla="*/ 23706 w 1202590"/>
              <a:gd name="connsiteY11" fmla="*/ 1855893 h 2116666"/>
              <a:gd name="connsiteX12" fmla="*/ 16933 w 1202590"/>
              <a:gd name="connsiteY12" fmla="*/ 1791546 h 2116666"/>
              <a:gd name="connsiteX13" fmla="*/ 13546 w 1202590"/>
              <a:gd name="connsiteY13" fmla="*/ 1781386 h 2116666"/>
              <a:gd name="connsiteX14" fmla="*/ 6773 w 1202590"/>
              <a:gd name="connsiteY14" fmla="*/ 1720426 h 2116666"/>
              <a:gd name="connsiteX15" fmla="*/ 3386 w 1202590"/>
              <a:gd name="connsiteY15" fmla="*/ 1706880 h 2116666"/>
              <a:gd name="connsiteX16" fmla="*/ 0 w 1202590"/>
              <a:gd name="connsiteY16" fmla="*/ 1683173 h 2116666"/>
              <a:gd name="connsiteX17" fmla="*/ 10160 w 1202590"/>
              <a:gd name="connsiteY17" fmla="*/ 1544320 h 2116666"/>
              <a:gd name="connsiteX18" fmla="*/ 13546 w 1202590"/>
              <a:gd name="connsiteY18" fmla="*/ 1530773 h 2116666"/>
              <a:gd name="connsiteX19" fmla="*/ 20320 w 1202590"/>
              <a:gd name="connsiteY19" fmla="*/ 1517226 h 2116666"/>
              <a:gd name="connsiteX20" fmla="*/ 30480 w 1202590"/>
              <a:gd name="connsiteY20" fmla="*/ 1503680 h 2116666"/>
              <a:gd name="connsiteX21" fmla="*/ 44026 w 1202590"/>
              <a:gd name="connsiteY21" fmla="*/ 1469813 h 2116666"/>
              <a:gd name="connsiteX22" fmla="*/ 50800 w 1202590"/>
              <a:gd name="connsiteY22" fmla="*/ 1442720 h 2116666"/>
              <a:gd name="connsiteX23" fmla="*/ 60960 w 1202590"/>
              <a:gd name="connsiteY23" fmla="*/ 1425786 h 2116666"/>
              <a:gd name="connsiteX24" fmla="*/ 74506 w 1202590"/>
              <a:gd name="connsiteY24" fmla="*/ 1408853 h 2116666"/>
              <a:gd name="connsiteX25" fmla="*/ 94826 w 1202590"/>
              <a:gd name="connsiteY25" fmla="*/ 1364826 h 2116666"/>
              <a:gd name="connsiteX26" fmla="*/ 118533 w 1202590"/>
              <a:gd name="connsiteY26" fmla="*/ 1334346 h 2116666"/>
              <a:gd name="connsiteX27" fmla="*/ 128693 w 1202590"/>
              <a:gd name="connsiteY27" fmla="*/ 1317413 h 2116666"/>
              <a:gd name="connsiteX28" fmla="*/ 152400 w 1202590"/>
              <a:gd name="connsiteY28" fmla="*/ 1303866 h 2116666"/>
              <a:gd name="connsiteX29" fmla="*/ 169333 w 1202590"/>
              <a:gd name="connsiteY29" fmla="*/ 1286933 h 2116666"/>
              <a:gd name="connsiteX30" fmla="*/ 186266 w 1202590"/>
              <a:gd name="connsiteY30" fmla="*/ 1273386 h 2116666"/>
              <a:gd name="connsiteX31" fmla="*/ 206586 w 1202590"/>
              <a:gd name="connsiteY31" fmla="*/ 1239520 h 2116666"/>
              <a:gd name="connsiteX32" fmla="*/ 216746 w 1202590"/>
              <a:gd name="connsiteY32" fmla="*/ 1225973 h 2116666"/>
              <a:gd name="connsiteX33" fmla="*/ 237066 w 1202590"/>
              <a:gd name="connsiteY33" fmla="*/ 1185333 h 2116666"/>
              <a:gd name="connsiteX34" fmla="*/ 250613 w 1202590"/>
              <a:gd name="connsiteY34" fmla="*/ 1165013 h 2116666"/>
              <a:gd name="connsiteX35" fmla="*/ 274320 w 1202590"/>
              <a:gd name="connsiteY35" fmla="*/ 1141306 h 2116666"/>
              <a:gd name="connsiteX36" fmla="*/ 291253 w 1202590"/>
              <a:gd name="connsiteY36" fmla="*/ 1120986 h 2116666"/>
              <a:gd name="connsiteX37" fmla="*/ 325120 w 1202590"/>
              <a:gd name="connsiteY37" fmla="*/ 1087120 h 2116666"/>
              <a:gd name="connsiteX38" fmla="*/ 338666 w 1202590"/>
              <a:gd name="connsiteY38" fmla="*/ 1073573 h 2116666"/>
              <a:gd name="connsiteX39" fmla="*/ 358986 w 1202590"/>
              <a:gd name="connsiteY39" fmla="*/ 1043093 h 2116666"/>
              <a:gd name="connsiteX40" fmla="*/ 386080 w 1202590"/>
              <a:gd name="connsiteY40" fmla="*/ 1019386 h 2116666"/>
              <a:gd name="connsiteX41" fmla="*/ 389466 w 1202590"/>
              <a:gd name="connsiteY41" fmla="*/ 1009226 h 2116666"/>
              <a:gd name="connsiteX42" fmla="*/ 430106 w 1202590"/>
              <a:gd name="connsiteY42" fmla="*/ 978746 h 2116666"/>
              <a:gd name="connsiteX43" fmla="*/ 447040 w 1202590"/>
              <a:gd name="connsiteY43" fmla="*/ 958426 h 2116666"/>
              <a:gd name="connsiteX44" fmla="*/ 463973 w 1202590"/>
              <a:gd name="connsiteY44" fmla="*/ 938106 h 2116666"/>
              <a:gd name="connsiteX45" fmla="*/ 480906 w 1202590"/>
              <a:gd name="connsiteY45" fmla="*/ 927946 h 2116666"/>
              <a:gd name="connsiteX46" fmla="*/ 491066 w 1202590"/>
              <a:gd name="connsiteY46" fmla="*/ 917786 h 2116666"/>
              <a:gd name="connsiteX47" fmla="*/ 504613 w 1202590"/>
              <a:gd name="connsiteY47" fmla="*/ 911013 h 2116666"/>
              <a:gd name="connsiteX48" fmla="*/ 524933 w 1202590"/>
              <a:gd name="connsiteY48" fmla="*/ 897466 h 2116666"/>
              <a:gd name="connsiteX49" fmla="*/ 541866 w 1202590"/>
              <a:gd name="connsiteY49" fmla="*/ 883920 h 2116666"/>
              <a:gd name="connsiteX50" fmla="*/ 552026 w 1202590"/>
              <a:gd name="connsiteY50" fmla="*/ 873760 h 2116666"/>
              <a:gd name="connsiteX51" fmla="*/ 572346 w 1202590"/>
              <a:gd name="connsiteY51" fmla="*/ 860213 h 2116666"/>
              <a:gd name="connsiteX52" fmla="*/ 582506 w 1202590"/>
              <a:gd name="connsiteY52" fmla="*/ 856826 h 2116666"/>
              <a:gd name="connsiteX53" fmla="*/ 609600 w 1202590"/>
              <a:gd name="connsiteY53" fmla="*/ 843280 h 2116666"/>
              <a:gd name="connsiteX54" fmla="*/ 636693 w 1202590"/>
              <a:gd name="connsiteY54" fmla="*/ 826346 h 2116666"/>
              <a:gd name="connsiteX55" fmla="*/ 660400 w 1202590"/>
              <a:gd name="connsiteY55" fmla="*/ 812800 h 2116666"/>
              <a:gd name="connsiteX56" fmla="*/ 677333 w 1202590"/>
              <a:gd name="connsiteY56" fmla="*/ 799253 h 2116666"/>
              <a:gd name="connsiteX57" fmla="*/ 687493 w 1202590"/>
              <a:gd name="connsiteY57" fmla="*/ 795866 h 2116666"/>
              <a:gd name="connsiteX58" fmla="*/ 704426 w 1202590"/>
              <a:gd name="connsiteY58" fmla="*/ 789093 h 2116666"/>
              <a:gd name="connsiteX59" fmla="*/ 717973 w 1202590"/>
              <a:gd name="connsiteY59" fmla="*/ 775546 h 2116666"/>
              <a:gd name="connsiteX60" fmla="*/ 741680 w 1202590"/>
              <a:gd name="connsiteY60" fmla="*/ 748453 h 2116666"/>
              <a:gd name="connsiteX61" fmla="*/ 772160 w 1202590"/>
              <a:gd name="connsiteY61" fmla="*/ 721360 h 2116666"/>
              <a:gd name="connsiteX62" fmla="*/ 789093 w 1202590"/>
              <a:gd name="connsiteY62" fmla="*/ 690880 h 2116666"/>
              <a:gd name="connsiteX63" fmla="*/ 799253 w 1202590"/>
              <a:gd name="connsiteY63" fmla="*/ 684106 h 2116666"/>
              <a:gd name="connsiteX64" fmla="*/ 812800 w 1202590"/>
              <a:gd name="connsiteY64" fmla="*/ 660400 h 2116666"/>
              <a:gd name="connsiteX65" fmla="*/ 819573 w 1202590"/>
              <a:gd name="connsiteY65" fmla="*/ 653626 h 2116666"/>
              <a:gd name="connsiteX66" fmla="*/ 843280 w 1202590"/>
              <a:gd name="connsiteY66" fmla="*/ 623146 h 2116666"/>
              <a:gd name="connsiteX67" fmla="*/ 860213 w 1202590"/>
              <a:gd name="connsiteY67" fmla="*/ 599440 h 2116666"/>
              <a:gd name="connsiteX68" fmla="*/ 873760 w 1202590"/>
              <a:gd name="connsiteY68" fmla="*/ 589280 h 2116666"/>
              <a:gd name="connsiteX69" fmla="*/ 897466 w 1202590"/>
              <a:gd name="connsiteY69" fmla="*/ 562186 h 2116666"/>
              <a:gd name="connsiteX70" fmla="*/ 914400 w 1202590"/>
              <a:gd name="connsiteY70" fmla="*/ 545253 h 2116666"/>
              <a:gd name="connsiteX71" fmla="*/ 938106 w 1202590"/>
              <a:gd name="connsiteY71" fmla="*/ 528320 h 2116666"/>
              <a:gd name="connsiteX72" fmla="*/ 951653 w 1202590"/>
              <a:gd name="connsiteY72" fmla="*/ 518160 h 2116666"/>
              <a:gd name="connsiteX73" fmla="*/ 961813 w 1202590"/>
              <a:gd name="connsiteY73" fmla="*/ 511386 h 2116666"/>
              <a:gd name="connsiteX74" fmla="*/ 971973 w 1202590"/>
              <a:gd name="connsiteY74" fmla="*/ 501226 h 2116666"/>
              <a:gd name="connsiteX75" fmla="*/ 988906 w 1202590"/>
              <a:gd name="connsiteY75" fmla="*/ 497840 h 2116666"/>
              <a:gd name="connsiteX76" fmla="*/ 1019386 w 1202590"/>
              <a:gd name="connsiteY76" fmla="*/ 484293 h 2116666"/>
              <a:gd name="connsiteX77" fmla="*/ 1032933 w 1202590"/>
              <a:gd name="connsiteY77" fmla="*/ 474133 h 2116666"/>
              <a:gd name="connsiteX78" fmla="*/ 1043093 w 1202590"/>
              <a:gd name="connsiteY78" fmla="*/ 467360 h 2116666"/>
              <a:gd name="connsiteX79" fmla="*/ 1060026 w 1202590"/>
              <a:gd name="connsiteY79" fmla="*/ 453813 h 2116666"/>
              <a:gd name="connsiteX80" fmla="*/ 1070186 w 1202590"/>
              <a:gd name="connsiteY80" fmla="*/ 450426 h 2116666"/>
              <a:gd name="connsiteX81" fmla="*/ 1093893 w 1202590"/>
              <a:gd name="connsiteY81" fmla="*/ 433493 h 2116666"/>
              <a:gd name="connsiteX82" fmla="*/ 1127760 w 1202590"/>
              <a:gd name="connsiteY82" fmla="*/ 406400 h 2116666"/>
              <a:gd name="connsiteX83" fmla="*/ 1137920 w 1202590"/>
              <a:gd name="connsiteY83" fmla="*/ 372533 h 2116666"/>
              <a:gd name="connsiteX84" fmla="*/ 1144693 w 1202590"/>
              <a:gd name="connsiteY84" fmla="*/ 281093 h 2116666"/>
              <a:gd name="connsiteX85" fmla="*/ 1154853 w 1202590"/>
              <a:gd name="connsiteY85" fmla="*/ 240453 h 2116666"/>
              <a:gd name="connsiteX86" fmla="*/ 1168400 w 1202590"/>
              <a:gd name="connsiteY86" fmla="*/ 220133 h 2116666"/>
              <a:gd name="connsiteX87" fmla="*/ 1175173 w 1202590"/>
              <a:gd name="connsiteY87" fmla="*/ 186266 h 2116666"/>
              <a:gd name="connsiteX88" fmla="*/ 1185333 w 1202590"/>
              <a:gd name="connsiteY88" fmla="*/ 159173 h 2116666"/>
              <a:gd name="connsiteX89" fmla="*/ 1188720 w 1202590"/>
              <a:gd name="connsiteY89" fmla="*/ 125306 h 2116666"/>
              <a:gd name="connsiteX90" fmla="*/ 1198880 w 1202590"/>
              <a:gd name="connsiteY90" fmla="*/ 108373 h 2116666"/>
              <a:gd name="connsiteX91" fmla="*/ 1202266 w 1202590"/>
              <a:gd name="connsiteY91" fmla="*/ 0 h 2116666"/>
              <a:gd name="connsiteX0" fmla="*/ 125306 w 1202590"/>
              <a:gd name="connsiteY0" fmla="*/ 2086186 h 2086186"/>
              <a:gd name="connsiteX1" fmla="*/ 121920 w 1202590"/>
              <a:gd name="connsiteY1" fmla="*/ 2072640 h 2086186"/>
              <a:gd name="connsiteX2" fmla="*/ 111760 w 1202590"/>
              <a:gd name="connsiteY2" fmla="*/ 2055706 h 2086186"/>
              <a:gd name="connsiteX3" fmla="*/ 94826 w 1202590"/>
              <a:gd name="connsiteY3" fmla="*/ 2011680 h 2086186"/>
              <a:gd name="connsiteX4" fmla="*/ 91440 w 1202590"/>
              <a:gd name="connsiteY4" fmla="*/ 1994746 h 2086186"/>
              <a:gd name="connsiteX5" fmla="*/ 81280 w 1202590"/>
              <a:gd name="connsiteY5" fmla="*/ 1981200 h 2086186"/>
              <a:gd name="connsiteX6" fmla="*/ 71120 w 1202590"/>
              <a:gd name="connsiteY6" fmla="*/ 1964266 h 2086186"/>
              <a:gd name="connsiteX7" fmla="*/ 64346 w 1202590"/>
              <a:gd name="connsiteY7" fmla="*/ 1954106 h 2086186"/>
              <a:gd name="connsiteX8" fmla="*/ 54186 w 1202590"/>
              <a:gd name="connsiteY8" fmla="*/ 1933786 h 2086186"/>
              <a:gd name="connsiteX9" fmla="*/ 37253 w 1202590"/>
              <a:gd name="connsiteY9" fmla="*/ 1893146 h 2086186"/>
              <a:gd name="connsiteX10" fmla="*/ 23706 w 1202590"/>
              <a:gd name="connsiteY10" fmla="*/ 1855893 h 2086186"/>
              <a:gd name="connsiteX11" fmla="*/ 16933 w 1202590"/>
              <a:gd name="connsiteY11" fmla="*/ 1791546 h 2086186"/>
              <a:gd name="connsiteX12" fmla="*/ 13546 w 1202590"/>
              <a:gd name="connsiteY12" fmla="*/ 1781386 h 2086186"/>
              <a:gd name="connsiteX13" fmla="*/ 6773 w 1202590"/>
              <a:gd name="connsiteY13" fmla="*/ 1720426 h 2086186"/>
              <a:gd name="connsiteX14" fmla="*/ 3386 w 1202590"/>
              <a:gd name="connsiteY14" fmla="*/ 1706880 h 2086186"/>
              <a:gd name="connsiteX15" fmla="*/ 0 w 1202590"/>
              <a:gd name="connsiteY15" fmla="*/ 1683173 h 2086186"/>
              <a:gd name="connsiteX16" fmla="*/ 10160 w 1202590"/>
              <a:gd name="connsiteY16" fmla="*/ 1544320 h 2086186"/>
              <a:gd name="connsiteX17" fmla="*/ 13546 w 1202590"/>
              <a:gd name="connsiteY17" fmla="*/ 1530773 h 2086186"/>
              <a:gd name="connsiteX18" fmla="*/ 20320 w 1202590"/>
              <a:gd name="connsiteY18" fmla="*/ 1517226 h 2086186"/>
              <a:gd name="connsiteX19" fmla="*/ 30480 w 1202590"/>
              <a:gd name="connsiteY19" fmla="*/ 1503680 h 2086186"/>
              <a:gd name="connsiteX20" fmla="*/ 44026 w 1202590"/>
              <a:gd name="connsiteY20" fmla="*/ 1469813 h 2086186"/>
              <a:gd name="connsiteX21" fmla="*/ 50800 w 1202590"/>
              <a:gd name="connsiteY21" fmla="*/ 1442720 h 2086186"/>
              <a:gd name="connsiteX22" fmla="*/ 60960 w 1202590"/>
              <a:gd name="connsiteY22" fmla="*/ 1425786 h 2086186"/>
              <a:gd name="connsiteX23" fmla="*/ 74506 w 1202590"/>
              <a:gd name="connsiteY23" fmla="*/ 1408853 h 2086186"/>
              <a:gd name="connsiteX24" fmla="*/ 94826 w 1202590"/>
              <a:gd name="connsiteY24" fmla="*/ 1364826 h 2086186"/>
              <a:gd name="connsiteX25" fmla="*/ 118533 w 1202590"/>
              <a:gd name="connsiteY25" fmla="*/ 1334346 h 2086186"/>
              <a:gd name="connsiteX26" fmla="*/ 128693 w 1202590"/>
              <a:gd name="connsiteY26" fmla="*/ 1317413 h 2086186"/>
              <a:gd name="connsiteX27" fmla="*/ 152400 w 1202590"/>
              <a:gd name="connsiteY27" fmla="*/ 1303866 h 2086186"/>
              <a:gd name="connsiteX28" fmla="*/ 169333 w 1202590"/>
              <a:gd name="connsiteY28" fmla="*/ 1286933 h 2086186"/>
              <a:gd name="connsiteX29" fmla="*/ 186266 w 1202590"/>
              <a:gd name="connsiteY29" fmla="*/ 1273386 h 2086186"/>
              <a:gd name="connsiteX30" fmla="*/ 206586 w 1202590"/>
              <a:gd name="connsiteY30" fmla="*/ 1239520 h 2086186"/>
              <a:gd name="connsiteX31" fmla="*/ 216746 w 1202590"/>
              <a:gd name="connsiteY31" fmla="*/ 1225973 h 2086186"/>
              <a:gd name="connsiteX32" fmla="*/ 237066 w 1202590"/>
              <a:gd name="connsiteY32" fmla="*/ 1185333 h 2086186"/>
              <a:gd name="connsiteX33" fmla="*/ 250613 w 1202590"/>
              <a:gd name="connsiteY33" fmla="*/ 1165013 h 2086186"/>
              <a:gd name="connsiteX34" fmla="*/ 274320 w 1202590"/>
              <a:gd name="connsiteY34" fmla="*/ 1141306 h 2086186"/>
              <a:gd name="connsiteX35" fmla="*/ 291253 w 1202590"/>
              <a:gd name="connsiteY35" fmla="*/ 1120986 h 2086186"/>
              <a:gd name="connsiteX36" fmla="*/ 325120 w 1202590"/>
              <a:gd name="connsiteY36" fmla="*/ 1087120 h 2086186"/>
              <a:gd name="connsiteX37" fmla="*/ 338666 w 1202590"/>
              <a:gd name="connsiteY37" fmla="*/ 1073573 h 2086186"/>
              <a:gd name="connsiteX38" fmla="*/ 358986 w 1202590"/>
              <a:gd name="connsiteY38" fmla="*/ 1043093 h 2086186"/>
              <a:gd name="connsiteX39" fmla="*/ 386080 w 1202590"/>
              <a:gd name="connsiteY39" fmla="*/ 1019386 h 2086186"/>
              <a:gd name="connsiteX40" fmla="*/ 389466 w 1202590"/>
              <a:gd name="connsiteY40" fmla="*/ 1009226 h 2086186"/>
              <a:gd name="connsiteX41" fmla="*/ 430106 w 1202590"/>
              <a:gd name="connsiteY41" fmla="*/ 978746 h 2086186"/>
              <a:gd name="connsiteX42" fmla="*/ 447040 w 1202590"/>
              <a:gd name="connsiteY42" fmla="*/ 958426 h 2086186"/>
              <a:gd name="connsiteX43" fmla="*/ 463973 w 1202590"/>
              <a:gd name="connsiteY43" fmla="*/ 938106 h 2086186"/>
              <a:gd name="connsiteX44" fmla="*/ 480906 w 1202590"/>
              <a:gd name="connsiteY44" fmla="*/ 927946 h 2086186"/>
              <a:gd name="connsiteX45" fmla="*/ 491066 w 1202590"/>
              <a:gd name="connsiteY45" fmla="*/ 917786 h 2086186"/>
              <a:gd name="connsiteX46" fmla="*/ 504613 w 1202590"/>
              <a:gd name="connsiteY46" fmla="*/ 911013 h 2086186"/>
              <a:gd name="connsiteX47" fmla="*/ 524933 w 1202590"/>
              <a:gd name="connsiteY47" fmla="*/ 897466 h 2086186"/>
              <a:gd name="connsiteX48" fmla="*/ 541866 w 1202590"/>
              <a:gd name="connsiteY48" fmla="*/ 883920 h 2086186"/>
              <a:gd name="connsiteX49" fmla="*/ 552026 w 1202590"/>
              <a:gd name="connsiteY49" fmla="*/ 873760 h 2086186"/>
              <a:gd name="connsiteX50" fmla="*/ 572346 w 1202590"/>
              <a:gd name="connsiteY50" fmla="*/ 860213 h 2086186"/>
              <a:gd name="connsiteX51" fmla="*/ 582506 w 1202590"/>
              <a:gd name="connsiteY51" fmla="*/ 856826 h 2086186"/>
              <a:gd name="connsiteX52" fmla="*/ 609600 w 1202590"/>
              <a:gd name="connsiteY52" fmla="*/ 843280 h 2086186"/>
              <a:gd name="connsiteX53" fmla="*/ 636693 w 1202590"/>
              <a:gd name="connsiteY53" fmla="*/ 826346 h 2086186"/>
              <a:gd name="connsiteX54" fmla="*/ 660400 w 1202590"/>
              <a:gd name="connsiteY54" fmla="*/ 812800 h 2086186"/>
              <a:gd name="connsiteX55" fmla="*/ 677333 w 1202590"/>
              <a:gd name="connsiteY55" fmla="*/ 799253 h 2086186"/>
              <a:gd name="connsiteX56" fmla="*/ 687493 w 1202590"/>
              <a:gd name="connsiteY56" fmla="*/ 795866 h 2086186"/>
              <a:gd name="connsiteX57" fmla="*/ 704426 w 1202590"/>
              <a:gd name="connsiteY57" fmla="*/ 789093 h 2086186"/>
              <a:gd name="connsiteX58" fmla="*/ 717973 w 1202590"/>
              <a:gd name="connsiteY58" fmla="*/ 775546 h 2086186"/>
              <a:gd name="connsiteX59" fmla="*/ 741680 w 1202590"/>
              <a:gd name="connsiteY59" fmla="*/ 748453 h 2086186"/>
              <a:gd name="connsiteX60" fmla="*/ 772160 w 1202590"/>
              <a:gd name="connsiteY60" fmla="*/ 721360 h 2086186"/>
              <a:gd name="connsiteX61" fmla="*/ 789093 w 1202590"/>
              <a:gd name="connsiteY61" fmla="*/ 690880 h 2086186"/>
              <a:gd name="connsiteX62" fmla="*/ 799253 w 1202590"/>
              <a:gd name="connsiteY62" fmla="*/ 684106 h 2086186"/>
              <a:gd name="connsiteX63" fmla="*/ 812800 w 1202590"/>
              <a:gd name="connsiteY63" fmla="*/ 660400 h 2086186"/>
              <a:gd name="connsiteX64" fmla="*/ 819573 w 1202590"/>
              <a:gd name="connsiteY64" fmla="*/ 653626 h 2086186"/>
              <a:gd name="connsiteX65" fmla="*/ 843280 w 1202590"/>
              <a:gd name="connsiteY65" fmla="*/ 623146 h 2086186"/>
              <a:gd name="connsiteX66" fmla="*/ 860213 w 1202590"/>
              <a:gd name="connsiteY66" fmla="*/ 599440 h 2086186"/>
              <a:gd name="connsiteX67" fmla="*/ 873760 w 1202590"/>
              <a:gd name="connsiteY67" fmla="*/ 589280 h 2086186"/>
              <a:gd name="connsiteX68" fmla="*/ 897466 w 1202590"/>
              <a:gd name="connsiteY68" fmla="*/ 562186 h 2086186"/>
              <a:gd name="connsiteX69" fmla="*/ 914400 w 1202590"/>
              <a:gd name="connsiteY69" fmla="*/ 545253 h 2086186"/>
              <a:gd name="connsiteX70" fmla="*/ 938106 w 1202590"/>
              <a:gd name="connsiteY70" fmla="*/ 528320 h 2086186"/>
              <a:gd name="connsiteX71" fmla="*/ 951653 w 1202590"/>
              <a:gd name="connsiteY71" fmla="*/ 518160 h 2086186"/>
              <a:gd name="connsiteX72" fmla="*/ 961813 w 1202590"/>
              <a:gd name="connsiteY72" fmla="*/ 511386 h 2086186"/>
              <a:gd name="connsiteX73" fmla="*/ 971973 w 1202590"/>
              <a:gd name="connsiteY73" fmla="*/ 501226 h 2086186"/>
              <a:gd name="connsiteX74" fmla="*/ 988906 w 1202590"/>
              <a:gd name="connsiteY74" fmla="*/ 497840 h 2086186"/>
              <a:gd name="connsiteX75" fmla="*/ 1019386 w 1202590"/>
              <a:gd name="connsiteY75" fmla="*/ 484293 h 2086186"/>
              <a:gd name="connsiteX76" fmla="*/ 1032933 w 1202590"/>
              <a:gd name="connsiteY76" fmla="*/ 474133 h 2086186"/>
              <a:gd name="connsiteX77" fmla="*/ 1043093 w 1202590"/>
              <a:gd name="connsiteY77" fmla="*/ 467360 h 2086186"/>
              <a:gd name="connsiteX78" fmla="*/ 1060026 w 1202590"/>
              <a:gd name="connsiteY78" fmla="*/ 453813 h 2086186"/>
              <a:gd name="connsiteX79" fmla="*/ 1070186 w 1202590"/>
              <a:gd name="connsiteY79" fmla="*/ 450426 h 2086186"/>
              <a:gd name="connsiteX80" fmla="*/ 1093893 w 1202590"/>
              <a:gd name="connsiteY80" fmla="*/ 433493 h 2086186"/>
              <a:gd name="connsiteX81" fmla="*/ 1127760 w 1202590"/>
              <a:gd name="connsiteY81" fmla="*/ 406400 h 2086186"/>
              <a:gd name="connsiteX82" fmla="*/ 1137920 w 1202590"/>
              <a:gd name="connsiteY82" fmla="*/ 372533 h 2086186"/>
              <a:gd name="connsiteX83" fmla="*/ 1144693 w 1202590"/>
              <a:gd name="connsiteY83" fmla="*/ 281093 h 2086186"/>
              <a:gd name="connsiteX84" fmla="*/ 1154853 w 1202590"/>
              <a:gd name="connsiteY84" fmla="*/ 240453 h 2086186"/>
              <a:gd name="connsiteX85" fmla="*/ 1168400 w 1202590"/>
              <a:gd name="connsiteY85" fmla="*/ 220133 h 2086186"/>
              <a:gd name="connsiteX86" fmla="*/ 1175173 w 1202590"/>
              <a:gd name="connsiteY86" fmla="*/ 186266 h 2086186"/>
              <a:gd name="connsiteX87" fmla="*/ 1185333 w 1202590"/>
              <a:gd name="connsiteY87" fmla="*/ 159173 h 2086186"/>
              <a:gd name="connsiteX88" fmla="*/ 1188720 w 1202590"/>
              <a:gd name="connsiteY88" fmla="*/ 125306 h 2086186"/>
              <a:gd name="connsiteX89" fmla="*/ 1198880 w 1202590"/>
              <a:gd name="connsiteY89" fmla="*/ 108373 h 2086186"/>
              <a:gd name="connsiteX90" fmla="*/ 1202266 w 1202590"/>
              <a:gd name="connsiteY90" fmla="*/ 0 h 208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202590" h="2086186">
                <a:moveTo>
                  <a:pt x="125306" y="2086186"/>
                </a:moveTo>
                <a:cubicBezTo>
                  <a:pt x="123635" y="2081842"/>
                  <a:pt x="123810" y="2076893"/>
                  <a:pt x="121920" y="2072640"/>
                </a:cubicBezTo>
                <a:cubicBezTo>
                  <a:pt x="119247" y="2066625"/>
                  <a:pt x="114434" y="2061721"/>
                  <a:pt x="111760" y="2055706"/>
                </a:cubicBezTo>
                <a:cubicBezTo>
                  <a:pt x="105374" y="2041338"/>
                  <a:pt x="94826" y="2011680"/>
                  <a:pt x="94826" y="2011680"/>
                </a:cubicBezTo>
                <a:cubicBezTo>
                  <a:pt x="93697" y="2006035"/>
                  <a:pt x="93778" y="2000006"/>
                  <a:pt x="91440" y="1994746"/>
                </a:cubicBezTo>
                <a:cubicBezTo>
                  <a:pt x="89148" y="1989588"/>
                  <a:pt x="84411" y="1985896"/>
                  <a:pt x="81280" y="1981200"/>
                </a:cubicBezTo>
                <a:cubicBezTo>
                  <a:pt x="77629" y="1975723"/>
                  <a:pt x="74609" y="1969848"/>
                  <a:pt x="71120" y="1964266"/>
                </a:cubicBezTo>
                <a:cubicBezTo>
                  <a:pt x="68963" y="1960814"/>
                  <a:pt x="66323" y="1957664"/>
                  <a:pt x="64346" y="1954106"/>
                </a:cubicBezTo>
                <a:cubicBezTo>
                  <a:pt x="60668" y="1947486"/>
                  <a:pt x="57573" y="1940559"/>
                  <a:pt x="54186" y="1933786"/>
                </a:cubicBezTo>
                <a:cubicBezTo>
                  <a:pt x="43552" y="1891243"/>
                  <a:pt x="63294" y="1966058"/>
                  <a:pt x="37253" y="1893146"/>
                </a:cubicBezTo>
                <a:cubicBezTo>
                  <a:pt x="20166" y="1845305"/>
                  <a:pt x="49494" y="1898872"/>
                  <a:pt x="23706" y="1855893"/>
                </a:cubicBezTo>
                <a:cubicBezTo>
                  <a:pt x="21989" y="1833568"/>
                  <a:pt x="21716" y="1813066"/>
                  <a:pt x="16933" y="1791546"/>
                </a:cubicBezTo>
                <a:cubicBezTo>
                  <a:pt x="16159" y="1788061"/>
                  <a:pt x="14675" y="1784773"/>
                  <a:pt x="13546" y="1781386"/>
                </a:cubicBezTo>
                <a:cubicBezTo>
                  <a:pt x="11288" y="1761066"/>
                  <a:pt x="9535" y="1740684"/>
                  <a:pt x="6773" y="1720426"/>
                </a:cubicBezTo>
                <a:cubicBezTo>
                  <a:pt x="6144" y="1715814"/>
                  <a:pt x="4219" y="1711459"/>
                  <a:pt x="3386" y="1706880"/>
                </a:cubicBezTo>
                <a:cubicBezTo>
                  <a:pt x="1958" y="1699026"/>
                  <a:pt x="1129" y="1691075"/>
                  <a:pt x="0" y="1683173"/>
                </a:cubicBezTo>
                <a:cubicBezTo>
                  <a:pt x="3387" y="1636889"/>
                  <a:pt x="6051" y="1590546"/>
                  <a:pt x="10160" y="1544320"/>
                </a:cubicBezTo>
                <a:cubicBezTo>
                  <a:pt x="10572" y="1539684"/>
                  <a:pt x="11912" y="1535131"/>
                  <a:pt x="13546" y="1530773"/>
                </a:cubicBezTo>
                <a:cubicBezTo>
                  <a:pt x="15319" y="1526046"/>
                  <a:pt x="17644" y="1521507"/>
                  <a:pt x="20320" y="1517226"/>
                </a:cubicBezTo>
                <a:cubicBezTo>
                  <a:pt x="23312" y="1512440"/>
                  <a:pt x="27093" y="1508195"/>
                  <a:pt x="30480" y="1503680"/>
                </a:cubicBezTo>
                <a:cubicBezTo>
                  <a:pt x="39939" y="1446917"/>
                  <a:pt x="25517" y="1514233"/>
                  <a:pt x="44026" y="1469813"/>
                </a:cubicBezTo>
                <a:cubicBezTo>
                  <a:pt x="47607" y="1461220"/>
                  <a:pt x="46011" y="1450702"/>
                  <a:pt x="50800" y="1442720"/>
                </a:cubicBezTo>
                <a:cubicBezTo>
                  <a:pt x="54187" y="1437075"/>
                  <a:pt x="57185" y="1431179"/>
                  <a:pt x="60960" y="1425786"/>
                </a:cubicBezTo>
                <a:cubicBezTo>
                  <a:pt x="65105" y="1419864"/>
                  <a:pt x="70718" y="1415009"/>
                  <a:pt x="74506" y="1408853"/>
                </a:cubicBezTo>
                <a:cubicBezTo>
                  <a:pt x="97818" y="1370972"/>
                  <a:pt x="80061" y="1394357"/>
                  <a:pt x="94826" y="1364826"/>
                </a:cubicBezTo>
                <a:cubicBezTo>
                  <a:pt x="109499" y="1335479"/>
                  <a:pt x="99141" y="1359279"/>
                  <a:pt x="118533" y="1334346"/>
                </a:cubicBezTo>
                <a:cubicBezTo>
                  <a:pt x="122574" y="1329150"/>
                  <a:pt x="123800" y="1321816"/>
                  <a:pt x="128693" y="1317413"/>
                </a:cubicBezTo>
                <a:cubicBezTo>
                  <a:pt x="135458" y="1311324"/>
                  <a:pt x="145119" y="1309327"/>
                  <a:pt x="152400" y="1303866"/>
                </a:cubicBezTo>
                <a:cubicBezTo>
                  <a:pt x="158786" y="1299077"/>
                  <a:pt x="163400" y="1292273"/>
                  <a:pt x="169333" y="1286933"/>
                </a:cubicBezTo>
                <a:cubicBezTo>
                  <a:pt x="174706" y="1282097"/>
                  <a:pt x="181430" y="1278759"/>
                  <a:pt x="186266" y="1273386"/>
                </a:cubicBezTo>
                <a:cubicBezTo>
                  <a:pt x="203350" y="1254403"/>
                  <a:pt x="195715" y="1256913"/>
                  <a:pt x="206586" y="1239520"/>
                </a:cubicBezTo>
                <a:cubicBezTo>
                  <a:pt x="209578" y="1234733"/>
                  <a:pt x="213359" y="1230489"/>
                  <a:pt x="216746" y="1225973"/>
                </a:cubicBezTo>
                <a:cubicBezTo>
                  <a:pt x="223235" y="1206508"/>
                  <a:pt x="220267" y="1213331"/>
                  <a:pt x="237066" y="1185333"/>
                </a:cubicBezTo>
                <a:cubicBezTo>
                  <a:pt x="241254" y="1178352"/>
                  <a:pt x="245355" y="1171227"/>
                  <a:pt x="250613" y="1165013"/>
                </a:cubicBezTo>
                <a:cubicBezTo>
                  <a:pt x="257832" y="1156482"/>
                  <a:pt x="266740" y="1149518"/>
                  <a:pt x="274320" y="1141306"/>
                </a:cubicBezTo>
                <a:cubicBezTo>
                  <a:pt x="280300" y="1134827"/>
                  <a:pt x="285223" y="1127418"/>
                  <a:pt x="291253" y="1120986"/>
                </a:cubicBezTo>
                <a:cubicBezTo>
                  <a:pt x="302172" y="1109339"/>
                  <a:pt x="313831" y="1098409"/>
                  <a:pt x="325120" y="1087120"/>
                </a:cubicBezTo>
                <a:cubicBezTo>
                  <a:pt x="329636" y="1082604"/>
                  <a:pt x="335124" y="1078886"/>
                  <a:pt x="338666" y="1073573"/>
                </a:cubicBezTo>
                <a:cubicBezTo>
                  <a:pt x="345439" y="1063413"/>
                  <a:pt x="348826" y="1049866"/>
                  <a:pt x="358986" y="1043093"/>
                </a:cubicBezTo>
                <a:cubicBezTo>
                  <a:pt x="375788" y="1031892"/>
                  <a:pt x="366268" y="1039198"/>
                  <a:pt x="386080" y="1019386"/>
                </a:cubicBezTo>
                <a:cubicBezTo>
                  <a:pt x="387209" y="1015999"/>
                  <a:pt x="386843" y="1011647"/>
                  <a:pt x="389466" y="1009226"/>
                </a:cubicBezTo>
                <a:cubicBezTo>
                  <a:pt x="401909" y="997740"/>
                  <a:pt x="430106" y="978746"/>
                  <a:pt x="430106" y="978746"/>
                </a:cubicBezTo>
                <a:cubicBezTo>
                  <a:pt x="436575" y="959340"/>
                  <a:pt x="428586" y="976880"/>
                  <a:pt x="447040" y="958426"/>
                </a:cubicBezTo>
                <a:cubicBezTo>
                  <a:pt x="464252" y="941214"/>
                  <a:pt x="441777" y="954753"/>
                  <a:pt x="463973" y="938106"/>
                </a:cubicBezTo>
                <a:cubicBezTo>
                  <a:pt x="469239" y="934157"/>
                  <a:pt x="475640" y="931895"/>
                  <a:pt x="480906" y="927946"/>
                </a:cubicBezTo>
                <a:cubicBezTo>
                  <a:pt x="484738" y="925072"/>
                  <a:pt x="487169" y="920570"/>
                  <a:pt x="491066" y="917786"/>
                </a:cubicBezTo>
                <a:cubicBezTo>
                  <a:pt x="495174" y="914852"/>
                  <a:pt x="500284" y="913610"/>
                  <a:pt x="504613" y="911013"/>
                </a:cubicBezTo>
                <a:cubicBezTo>
                  <a:pt x="511594" y="906825"/>
                  <a:pt x="518349" y="902254"/>
                  <a:pt x="524933" y="897466"/>
                </a:cubicBezTo>
                <a:cubicBezTo>
                  <a:pt x="530779" y="893215"/>
                  <a:pt x="536426" y="888680"/>
                  <a:pt x="541866" y="883920"/>
                </a:cubicBezTo>
                <a:cubicBezTo>
                  <a:pt x="545470" y="880766"/>
                  <a:pt x="548245" y="876700"/>
                  <a:pt x="552026" y="873760"/>
                </a:cubicBezTo>
                <a:cubicBezTo>
                  <a:pt x="558452" y="868762"/>
                  <a:pt x="565230" y="864167"/>
                  <a:pt x="572346" y="860213"/>
                </a:cubicBezTo>
                <a:cubicBezTo>
                  <a:pt x="575467" y="858479"/>
                  <a:pt x="579256" y="858303"/>
                  <a:pt x="582506" y="856826"/>
                </a:cubicBezTo>
                <a:cubicBezTo>
                  <a:pt x="591698" y="852648"/>
                  <a:pt x="601001" y="848572"/>
                  <a:pt x="609600" y="843280"/>
                </a:cubicBezTo>
                <a:cubicBezTo>
                  <a:pt x="642234" y="823198"/>
                  <a:pt x="613298" y="834145"/>
                  <a:pt x="636693" y="826346"/>
                </a:cubicBezTo>
                <a:cubicBezTo>
                  <a:pt x="663016" y="800023"/>
                  <a:pt x="629697" y="829857"/>
                  <a:pt x="660400" y="812800"/>
                </a:cubicBezTo>
                <a:cubicBezTo>
                  <a:pt x="666719" y="809290"/>
                  <a:pt x="671203" y="803084"/>
                  <a:pt x="677333" y="799253"/>
                </a:cubicBezTo>
                <a:cubicBezTo>
                  <a:pt x="680360" y="797361"/>
                  <a:pt x="684150" y="797119"/>
                  <a:pt x="687493" y="795866"/>
                </a:cubicBezTo>
                <a:cubicBezTo>
                  <a:pt x="693185" y="793731"/>
                  <a:pt x="698782" y="791351"/>
                  <a:pt x="704426" y="789093"/>
                </a:cubicBezTo>
                <a:cubicBezTo>
                  <a:pt x="708942" y="784577"/>
                  <a:pt x="713817" y="780395"/>
                  <a:pt x="717973" y="775546"/>
                </a:cubicBezTo>
                <a:cubicBezTo>
                  <a:pt x="738577" y="751508"/>
                  <a:pt x="703426" y="782456"/>
                  <a:pt x="741680" y="748453"/>
                </a:cubicBezTo>
                <a:cubicBezTo>
                  <a:pt x="765498" y="727282"/>
                  <a:pt x="745739" y="751083"/>
                  <a:pt x="772160" y="721360"/>
                </a:cubicBezTo>
                <a:cubicBezTo>
                  <a:pt x="808440" y="680546"/>
                  <a:pt x="756021" y="737182"/>
                  <a:pt x="789093" y="690880"/>
                </a:cubicBezTo>
                <a:cubicBezTo>
                  <a:pt x="791459" y="687568"/>
                  <a:pt x="795866" y="686364"/>
                  <a:pt x="799253" y="684106"/>
                </a:cubicBezTo>
                <a:cubicBezTo>
                  <a:pt x="803891" y="674831"/>
                  <a:pt x="806415" y="668381"/>
                  <a:pt x="812800" y="660400"/>
                </a:cubicBezTo>
                <a:cubicBezTo>
                  <a:pt x="814795" y="657907"/>
                  <a:pt x="817551" y="656097"/>
                  <a:pt x="819573" y="653626"/>
                </a:cubicBezTo>
                <a:cubicBezTo>
                  <a:pt x="827724" y="643664"/>
                  <a:pt x="836140" y="633856"/>
                  <a:pt x="843280" y="623146"/>
                </a:cubicBezTo>
                <a:cubicBezTo>
                  <a:pt x="847127" y="617375"/>
                  <a:pt x="856010" y="603643"/>
                  <a:pt x="860213" y="599440"/>
                </a:cubicBezTo>
                <a:cubicBezTo>
                  <a:pt x="864204" y="595449"/>
                  <a:pt x="869244" y="592667"/>
                  <a:pt x="873760" y="589280"/>
                </a:cubicBezTo>
                <a:cubicBezTo>
                  <a:pt x="885090" y="566618"/>
                  <a:pt x="874694" y="582680"/>
                  <a:pt x="897466" y="562186"/>
                </a:cubicBezTo>
                <a:cubicBezTo>
                  <a:pt x="903399" y="556846"/>
                  <a:pt x="908014" y="550043"/>
                  <a:pt x="914400" y="545253"/>
                </a:cubicBezTo>
                <a:cubicBezTo>
                  <a:pt x="958629" y="512079"/>
                  <a:pt x="903471" y="553058"/>
                  <a:pt x="938106" y="528320"/>
                </a:cubicBezTo>
                <a:cubicBezTo>
                  <a:pt x="942699" y="525039"/>
                  <a:pt x="947060" y="521441"/>
                  <a:pt x="951653" y="518160"/>
                </a:cubicBezTo>
                <a:cubicBezTo>
                  <a:pt x="954965" y="515794"/>
                  <a:pt x="958686" y="513992"/>
                  <a:pt x="961813" y="511386"/>
                </a:cubicBezTo>
                <a:cubicBezTo>
                  <a:pt x="965492" y="508320"/>
                  <a:pt x="967689" y="503368"/>
                  <a:pt x="971973" y="501226"/>
                </a:cubicBezTo>
                <a:cubicBezTo>
                  <a:pt x="977121" y="498652"/>
                  <a:pt x="983262" y="498969"/>
                  <a:pt x="988906" y="497840"/>
                </a:cubicBezTo>
                <a:cubicBezTo>
                  <a:pt x="999066" y="493324"/>
                  <a:pt x="1009597" y="489564"/>
                  <a:pt x="1019386" y="484293"/>
                </a:cubicBezTo>
                <a:cubicBezTo>
                  <a:pt x="1024356" y="481617"/>
                  <a:pt x="1028340" y="477414"/>
                  <a:pt x="1032933" y="474133"/>
                </a:cubicBezTo>
                <a:cubicBezTo>
                  <a:pt x="1036245" y="471767"/>
                  <a:pt x="1039837" y="469802"/>
                  <a:pt x="1043093" y="467360"/>
                </a:cubicBezTo>
                <a:cubicBezTo>
                  <a:pt x="1048876" y="463023"/>
                  <a:pt x="1053896" y="457644"/>
                  <a:pt x="1060026" y="453813"/>
                </a:cubicBezTo>
                <a:cubicBezTo>
                  <a:pt x="1063053" y="451921"/>
                  <a:pt x="1066799" y="451555"/>
                  <a:pt x="1070186" y="450426"/>
                </a:cubicBezTo>
                <a:cubicBezTo>
                  <a:pt x="1096602" y="424010"/>
                  <a:pt x="1062689" y="455781"/>
                  <a:pt x="1093893" y="433493"/>
                </a:cubicBezTo>
                <a:cubicBezTo>
                  <a:pt x="1105657" y="425090"/>
                  <a:pt x="1127760" y="406400"/>
                  <a:pt x="1127760" y="406400"/>
                </a:cubicBezTo>
                <a:cubicBezTo>
                  <a:pt x="1130682" y="397633"/>
                  <a:pt x="1137216" y="378515"/>
                  <a:pt x="1137920" y="372533"/>
                </a:cubicBezTo>
                <a:cubicBezTo>
                  <a:pt x="1141491" y="342179"/>
                  <a:pt x="1137280" y="310744"/>
                  <a:pt x="1144693" y="281093"/>
                </a:cubicBezTo>
                <a:cubicBezTo>
                  <a:pt x="1148080" y="267546"/>
                  <a:pt x="1147107" y="252071"/>
                  <a:pt x="1154853" y="240453"/>
                </a:cubicBezTo>
                <a:lnTo>
                  <a:pt x="1168400" y="220133"/>
                </a:lnTo>
                <a:cubicBezTo>
                  <a:pt x="1176051" y="197175"/>
                  <a:pt x="1167388" y="225190"/>
                  <a:pt x="1175173" y="186266"/>
                </a:cubicBezTo>
                <a:cubicBezTo>
                  <a:pt x="1176234" y="180960"/>
                  <a:pt x="1184468" y="161335"/>
                  <a:pt x="1185333" y="159173"/>
                </a:cubicBezTo>
                <a:cubicBezTo>
                  <a:pt x="1186462" y="147884"/>
                  <a:pt x="1185797" y="136268"/>
                  <a:pt x="1188720" y="125306"/>
                </a:cubicBezTo>
                <a:cubicBezTo>
                  <a:pt x="1190416" y="118946"/>
                  <a:pt x="1197372" y="114780"/>
                  <a:pt x="1198880" y="108373"/>
                </a:cubicBezTo>
                <a:cubicBezTo>
                  <a:pt x="1204141" y="86014"/>
                  <a:pt x="1202266" y="13593"/>
                  <a:pt x="1202266" y="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DF3A88B-BC6F-053A-2605-176CFAF8FDFC}"/>
              </a:ext>
            </a:extLst>
          </p:cNvPr>
          <p:cNvGrpSpPr/>
          <p:nvPr/>
        </p:nvGrpSpPr>
        <p:grpSpPr>
          <a:xfrm>
            <a:off x="8648961" y="231601"/>
            <a:ext cx="3330058" cy="2902170"/>
            <a:chOff x="6822395" y="2298774"/>
            <a:chExt cx="5324919" cy="4543724"/>
          </a:xfrm>
        </p:grpSpPr>
        <p:pic>
          <p:nvPicPr>
            <p:cNvPr id="68" name="Picture 67" descr="A picture containing text, device&#10;&#10;Description automatically generated">
              <a:extLst>
                <a:ext uri="{FF2B5EF4-FFF2-40B4-BE49-F238E27FC236}">
                  <a16:creationId xmlns:a16="http://schemas.microsoft.com/office/drawing/2014/main" id="{DBFD111F-53DD-DA15-FE00-D2A0D13A7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2395" y="2389977"/>
              <a:ext cx="5271453" cy="4452521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971787A-41F8-D365-4DC3-C53826AEDC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2536" t="3309" r="85578" b="75568"/>
            <a:stretch/>
          </p:blipFill>
          <p:spPr>
            <a:xfrm>
              <a:off x="7097776" y="2329910"/>
              <a:ext cx="640022" cy="763328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0E1AB4D1-9A3A-32B3-073C-024645B204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2536" t="3309" r="85578" b="75568"/>
            <a:stretch/>
          </p:blipFill>
          <p:spPr>
            <a:xfrm flipH="1">
              <a:off x="11507292" y="2298774"/>
              <a:ext cx="640022" cy="763328"/>
            </a:xfrm>
            <a:prstGeom prst="rect">
              <a:avLst/>
            </a:prstGeom>
          </p:spPr>
        </p:pic>
        <p:pic>
          <p:nvPicPr>
            <p:cNvPr id="71" name="Picture 70" descr="A picture containing text, device&#10;&#10;Description automatically generated">
              <a:extLst>
                <a:ext uri="{FF2B5EF4-FFF2-40B4-BE49-F238E27FC236}">
                  <a16:creationId xmlns:a16="http://schemas.microsoft.com/office/drawing/2014/main" id="{9AE01782-3571-2A66-5598-FC0C8D6B57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0779" r="92321" b="41455"/>
            <a:stretch/>
          </p:blipFill>
          <p:spPr>
            <a:xfrm flipH="1">
              <a:off x="11712177" y="4088793"/>
              <a:ext cx="404798" cy="791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822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0" grpId="0" animBg="1"/>
      <p:bldP spid="63" grpId="0" animBg="1"/>
      <p:bldP spid="6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Current Study - Paradigm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68DEDBA-6456-C1AD-1C75-5B38876AFC45}"/>
              </a:ext>
            </a:extLst>
          </p:cNvPr>
          <p:cNvGrpSpPr/>
          <p:nvPr/>
        </p:nvGrpSpPr>
        <p:grpSpPr>
          <a:xfrm>
            <a:off x="142633" y="1543034"/>
            <a:ext cx="3234890" cy="4876887"/>
            <a:chOff x="1013614" y="2567216"/>
            <a:chExt cx="3718511" cy="3374188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406564E5-FE00-E8C2-7352-2DFF69B32E05}"/>
                </a:ext>
              </a:extLst>
            </p:cNvPr>
            <p:cNvCxnSpPr>
              <a:cxnSpLocks/>
            </p:cNvCxnSpPr>
            <p:nvPr/>
          </p:nvCxnSpPr>
          <p:spPr>
            <a:xfrm>
              <a:off x="1013614" y="2567216"/>
              <a:ext cx="3718511" cy="33741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E1590F9-2509-D0BC-10C5-9CCFFDF740E1}"/>
                </a:ext>
              </a:extLst>
            </p:cNvPr>
            <p:cNvSpPr txBox="1"/>
            <p:nvPr/>
          </p:nvSpPr>
          <p:spPr>
            <a:xfrm rot="3380231">
              <a:off x="2808179" y="4036541"/>
              <a:ext cx="716810" cy="42454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Time</a:t>
              </a:r>
              <a:endParaRPr lang="he-IL" b="1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CAD09C5-47FA-FCAB-D3B2-885BA1245370}"/>
              </a:ext>
            </a:extLst>
          </p:cNvPr>
          <p:cNvSpPr txBox="1"/>
          <p:nvPr/>
        </p:nvSpPr>
        <p:spPr>
          <a:xfrm>
            <a:off x="903091" y="1912458"/>
            <a:ext cx="167995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270ms</a:t>
            </a:r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2C4CAD-A007-A5C5-456D-262AF2BE9DB6}"/>
              </a:ext>
            </a:extLst>
          </p:cNvPr>
          <p:cNvSpPr txBox="1"/>
          <p:nvPr/>
        </p:nvSpPr>
        <p:spPr>
          <a:xfrm>
            <a:off x="1528779" y="2566045"/>
            <a:ext cx="148916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30ms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BAEE3-E734-1626-B2DF-A18D8B0271AA}"/>
              </a:ext>
            </a:extLst>
          </p:cNvPr>
          <p:cNvSpPr txBox="1"/>
          <p:nvPr/>
        </p:nvSpPr>
        <p:spPr>
          <a:xfrm>
            <a:off x="2033903" y="3219632"/>
            <a:ext cx="156804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30ms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4575C1-195D-A7A7-6769-AEEC13CC9DB0}"/>
              </a:ext>
            </a:extLst>
          </p:cNvPr>
          <p:cNvSpPr txBox="1"/>
          <p:nvPr/>
        </p:nvSpPr>
        <p:spPr>
          <a:xfrm>
            <a:off x="2634723" y="3903135"/>
            <a:ext cx="151721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30ms</a:t>
            </a:r>
            <a:endParaRPr lang="he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EF9C93-CF59-7885-C1B0-1B54CE76984A}"/>
              </a:ext>
            </a:extLst>
          </p:cNvPr>
          <p:cNvSpPr txBox="1"/>
          <p:nvPr/>
        </p:nvSpPr>
        <p:spPr>
          <a:xfrm>
            <a:off x="2885800" y="4571576"/>
            <a:ext cx="115460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0-1500ms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289C7D-7E57-C37E-3EBE-71413AE00B90}"/>
              </a:ext>
            </a:extLst>
          </p:cNvPr>
          <p:cNvSpPr txBox="1"/>
          <p:nvPr/>
        </p:nvSpPr>
        <p:spPr>
          <a:xfrm>
            <a:off x="265363" y="1171885"/>
            <a:ext cx="11668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1000ms</a:t>
            </a:r>
            <a:endParaRPr lang="he-IL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20B4C7D-C3D2-36D3-4183-5AEA34CBDF50}"/>
              </a:ext>
            </a:extLst>
          </p:cNvPr>
          <p:cNvGrpSpPr/>
          <p:nvPr/>
        </p:nvGrpSpPr>
        <p:grpSpPr>
          <a:xfrm>
            <a:off x="1399277" y="595885"/>
            <a:ext cx="2290619" cy="1182255"/>
            <a:chOff x="7075587" y="1548348"/>
            <a:chExt cx="2290619" cy="1182255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3889DC6-774B-6434-C7A0-75BA21D4273C}"/>
                </a:ext>
              </a:extLst>
            </p:cNvPr>
            <p:cNvSpPr/>
            <p:nvPr/>
          </p:nvSpPr>
          <p:spPr>
            <a:xfrm>
              <a:off x="7075587" y="154834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199A3EC-0F10-AC3A-FE14-5ECE1DE3C2B8}"/>
                </a:ext>
              </a:extLst>
            </p:cNvPr>
            <p:cNvGrpSpPr/>
            <p:nvPr/>
          </p:nvGrpSpPr>
          <p:grpSpPr>
            <a:xfrm>
              <a:off x="8081920" y="2028825"/>
              <a:ext cx="238785" cy="238785"/>
              <a:chOff x="8081920" y="2028825"/>
              <a:chExt cx="238785" cy="238785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637C7C1-9D38-D09E-CCA8-7745ED51B63D}"/>
                  </a:ext>
                </a:extLst>
              </p:cNvPr>
              <p:cNvCxnSpPr/>
              <p:nvPr/>
            </p:nvCxnSpPr>
            <p:spPr>
              <a:xfrm>
                <a:off x="8205788" y="2028825"/>
                <a:ext cx="0" cy="23878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C11064F-B6F4-A6C4-0A09-32AB24EE985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201313" y="2034417"/>
                <a:ext cx="0" cy="23878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8178997-C573-459A-DD8F-74ADC674F9C2}"/>
              </a:ext>
            </a:extLst>
          </p:cNvPr>
          <p:cNvGrpSpPr/>
          <p:nvPr/>
        </p:nvGrpSpPr>
        <p:grpSpPr>
          <a:xfrm>
            <a:off x="1961234" y="1255320"/>
            <a:ext cx="2290619" cy="1182255"/>
            <a:chOff x="1472498" y="2452128"/>
            <a:chExt cx="2290619" cy="1182255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6678345-1B0D-82C0-3285-1749815100B4}"/>
                </a:ext>
              </a:extLst>
            </p:cNvPr>
            <p:cNvSpPr/>
            <p:nvPr/>
          </p:nvSpPr>
          <p:spPr>
            <a:xfrm>
              <a:off x="1472498" y="245212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45BD45E-CBE9-4BF4-2A39-DB85E33EFCF7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A098CED-D3F4-1A46-BEA9-B6C6B673B1F5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5E519-456B-CBA6-DA2F-9FA7679CC009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03784C9-CD58-E9DD-00B7-C5E231453A66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E2A8CE9-FACA-185B-0011-7CD3AB056651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62192F-1AE7-F86F-C58D-5B3CB2050346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CFDA3CB-E6C6-D5DC-4A38-48AFD1E48299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AE6626B-76DF-264D-18FD-4A4845C38AFF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AFFC600-51F2-A896-536B-F34C58F2C0EF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19843EB-91C8-20F8-9F94-BAF37BC15EF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AD40D86-8773-DDAA-CC76-5B19ED8EC262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CAA8857-64A1-C011-2252-5F6ABDDBDE17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5A54C00-3D10-0114-BE63-00ED7F48B325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F834C5-254C-A439-5773-DD28A079FF18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70BA16D-A69F-2082-9F39-78B683B9F497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1B7B1C3-7E2C-4EAF-3787-FA64985E862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2539C0A-C415-E898-33C8-F82B687316FD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FBB09AE-9882-7616-DB40-C23E4157CDE0}"/>
              </a:ext>
            </a:extLst>
          </p:cNvPr>
          <p:cNvGrpSpPr/>
          <p:nvPr/>
        </p:nvGrpSpPr>
        <p:grpSpPr>
          <a:xfrm>
            <a:off x="2548157" y="1852029"/>
            <a:ext cx="2290619" cy="1182255"/>
            <a:chOff x="1487053" y="2456872"/>
            <a:chExt cx="2290619" cy="1182255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DCA20EA9-2B96-A08A-5502-E9713219D638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4727CB1-37EB-7E74-5E81-A4F30B54622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338867C-B89A-9241-C39D-D9A4FC878FE3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CABE00F-CD8B-365D-9CC3-337485ACEA70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6D65C44-0627-3EA0-F04B-C225CD72594C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09A251C-0557-659B-1504-C92560DC9A72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CB30100-289F-CB11-2E3C-0BA4AAECE5EF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12E5199-F269-7099-F29B-D3160AE54D77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102C67E-BC2B-8A45-A23C-5EBFCECC587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D830087-41C6-BD6E-BA70-CAFF8EBFEB73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646703D-F4E6-5695-D54C-16434E4D6509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9FAB382-B9FF-E89F-2F44-B36B69A970E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4D0DB45-DB9C-7034-7ADD-26E0FF60540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21F73C2-E4DB-F6E1-CA7D-0D86D89E74C3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4526089-4DE6-370F-F20F-F2351CC0FB83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EBCB298-2B90-06BE-6F0E-C2B8CDE74C1C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40A3BDD-73C5-8C23-2389-3267AA282D1F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A6D9616-8C38-144C-7ED0-B400E4BCD98A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901C0B4-096F-C226-C497-39758C0F6E4C}"/>
              </a:ext>
            </a:extLst>
          </p:cNvPr>
          <p:cNvGrpSpPr/>
          <p:nvPr/>
        </p:nvGrpSpPr>
        <p:grpSpPr>
          <a:xfrm>
            <a:off x="3073742" y="2520467"/>
            <a:ext cx="2290619" cy="1182255"/>
            <a:chOff x="4322616" y="2456872"/>
            <a:chExt cx="2290619" cy="1182255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7D8E4E0A-585E-9D46-5817-8D67B8C63B69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0D804CE-DEA0-40DD-814A-13B721510469}"/>
                </a:ext>
              </a:extLst>
            </p:cNvPr>
            <p:cNvSpPr txBox="1"/>
            <p:nvPr/>
          </p:nvSpPr>
          <p:spPr>
            <a:xfrm>
              <a:off x="4479634" y="2745019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95B5683-8AB8-5977-144F-68412444AF8E}"/>
              </a:ext>
            </a:extLst>
          </p:cNvPr>
          <p:cNvGrpSpPr/>
          <p:nvPr/>
        </p:nvGrpSpPr>
        <p:grpSpPr>
          <a:xfrm>
            <a:off x="3071725" y="2519663"/>
            <a:ext cx="2290619" cy="1182255"/>
            <a:chOff x="4322616" y="2456872"/>
            <a:chExt cx="2290619" cy="1182255"/>
          </a:xfrm>
        </p:grpSpPr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D480BEDB-2868-9AF7-65CB-A0AC0C2D5161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54EC6C9-5B30-1EC9-202D-DB5FB40DEB6F}"/>
                </a:ext>
              </a:extLst>
            </p:cNvPr>
            <p:cNvSpPr txBox="1"/>
            <p:nvPr/>
          </p:nvSpPr>
          <p:spPr>
            <a:xfrm>
              <a:off x="4479634" y="2756363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F59A525B-AF1B-FB96-30EE-9E12D178BED0}"/>
              </a:ext>
            </a:extLst>
          </p:cNvPr>
          <p:cNvSpPr txBox="1"/>
          <p:nvPr/>
        </p:nvSpPr>
        <p:spPr>
          <a:xfrm>
            <a:off x="7997975" y="572017"/>
            <a:ext cx="5529943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rgbClr val="005AB5"/>
                </a:solidFill>
              </a:rPr>
              <a:t>Congruent -</a:t>
            </a:r>
            <a:r>
              <a:rPr lang="en-US" sz="2400" dirty="0"/>
              <a:t> Same word</a:t>
            </a:r>
          </a:p>
          <a:p>
            <a:r>
              <a:rPr lang="en-US" sz="2400" dirty="0">
                <a:solidFill>
                  <a:srgbClr val="DC3220"/>
                </a:solidFill>
              </a:rPr>
              <a:t>Incongruent</a:t>
            </a:r>
            <a:r>
              <a:rPr lang="en-US" sz="2400" dirty="0"/>
              <a:t> - Different word</a:t>
            </a:r>
          </a:p>
          <a:p>
            <a:r>
              <a:rPr lang="en-US" sz="2400" dirty="0"/>
              <a:t>                         Different category</a:t>
            </a:r>
          </a:p>
          <a:p>
            <a:r>
              <a:rPr lang="en-US" sz="2400" b="1" dirty="0"/>
              <a:t>Congruency effect</a:t>
            </a:r>
            <a:r>
              <a:rPr lang="en-US" sz="2400" dirty="0"/>
              <a:t> = Con - </a:t>
            </a:r>
            <a:r>
              <a:rPr lang="en-US" sz="2400" dirty="0" err="1"/>
              <a:t>Incon</a:t>
            </a:r>
            <a:endParaRPr lang="en-US" sz="24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1A32D0-BEF1-CF7C-751C-65D7DDA734FB}"/>
              </a:ext>
            </a:extLst>
          </p:cNvPr>
          <p:cNvGrpSpPr/>
          <p:nvPr/>
        </p:nvGrpSpPr>
        <p:grpSpPr>
          <a:xfrm>
            <a:off x="7556401" y="2106067"/>
            <a:ext cx="4151575" cy="3854505"/>
            <a:chOff x="7556401" y="2106067"/>
            <a:chExt cx="4151575" cy="38545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4A1168A-8C61-E2E4-1860-D1656B17B43B}"/>
                </a:ext>
              </a:extLst>
            </p:cNvPr>
            <p:cNvGrpSpPr/>
            <p:nvPr/>
          </p:nvGrpSpPr>
          <p:grpSpPr>
            <a:xfrm>
              <a:off x="7556401" y="2106067"/>
              <a:ext cx="4151575" cy="3439220"/>
              <a:chOff x="7556401" y="2106067"/>
              <a:chExt cx="4151575" cy="3439220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921245EE-3254-65A8-6DE7-8FAE1C82FF2C}"/>
                  </a:ext>
                </a:extLst>
              </p:cNvPr>
              <p:cNvGrpSpPr/>
              <p:nvPr/>
            </p:nvGrpSpPr>
            <p:grpSpPr>
              <a:xfrm>
                <a:off x="7556401" y="2106067"/>
                <a:ext cx="4151575" cy="3439220"/>
                <a:chOff x="7556401" y="2106067"/>
                <a:chExt cx="4151575" cy="3439220"/>
              </a:xfrm>
            </p:grpSpPr>
            <p:pic>
              <p:nvPicPr>
                <p:cNvPr id="112" name="Picture 111">
                  <a:extLst>
                    <a:ext uri="{FF2B5EF4-FFF2-40B4-BE49-F238E27FC236}">
                      <a16:creationId xmlns:a16="http://schemas.microsoft.com/office/drawing/2014/main" id="{99D8A359-6897-4CCA-7C16-DBEAE4DA08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4137" b="92141" l="4027" r="91563">
                              <a14:foregroundMark x1="4027" y1="46639" x2="4027" y2="50879"/>
                              <a14:foregroundMark x1="67114" y1="89245" x2="67402" y2="92141"/>
                              <a14:foregroundMark x1="39789" y1="6929" x2="83893" y2="8583"/>
                              <a14:foregroundMark x1="91563" y1="8583" x2="90700" y2="22027"/>
                              <a14:foregroundMark x1="90604" y1="4137" x2="58485" y2="413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17127"/>
                <a:stretch/>
              </p:blipFill>
              <p:spPr>
                <a:xfrm>
                  <a:off x="7556401" y="2106067"/>
                  <a:ext cx="4151575" cy="3189833"/>
                </a:xfrm>
                <a:prstGeom prst="rect">
                  <a:avLst/>
                </a:prstGeom>
              </p:spPr>
            </p:pic>
            <p:pic>
              <p:nvPicPr>
                <p:cNvPr id="113" name="Picture 112">
                  <a:extLst>
                    <a:ext uri="{FF2B5EF4-FFF2-40B4-BE49-F238E27FC236}">
                      <a16:creationId xmlns:a16="http://schemas.microsoft.com/office/drawing/2014/main" id="{67083863-41B1-E467-A5C1-72B3460CFD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8" t="46660" r="80523" b="46281"/>
                <a:stretch/>
              </p:blipFill>
              <p:spPr>
                <a:xfrm>
                  <a:off x="8174408" y="3935185"/>
                  <a:ext cx="191263" cy="277586"/>
                </a:xfrm>
                <a:prstGeom prst="rect">
                  <a:avLst/>
                </a:prstGeom>
              </p:spPr>
            </p:pic>
            <p:pic>
              <p:nvPicPr>
                <p:cNvPr id="114" name="Picture 113">
                  <a:extLst>
                    <a:ext uri="{FF2B5EF4-FFF2-40B4-BE49-F238E27FC236}">
                      <a16:creationId xmlns:a16="http://schemas.microsoft.com/office/drawing/2014/main" id="{D8AF9E52-7EDD-849D-F4E6-22EF2C08D7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9026" t="46334" r="66465" b="46607"/>
                <a:stretch/>
              </p:blipFill>
              <p:spPr>
                <a:xfrm>
                  <a:off x="8770556" y="3851899"/>
                  <a:ext cx="191263" cy="277586"/>
                </a:xfrm>
                <a:prstGeom prst="rect">
                  <a:avLst/>
                </a:prstGeom>
              </p:spPr>
            </p:pic>
            <p:pic>
              <p:nvPicPr>
                <p:cNvPr id="115" name="Picture 114">
                  <a:extLst>
                    <a:ext uri="{FF2B5EF4-FFF2-40B4-BE49-F238E27FC236}">
                      <a16:creationId xmlns:a16="http://schemas.microsoft.com/office/drawing/2014/main" id="{59AE0EC1-8CC3-0F4C-9070-7B1D6ABFE8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88550" t="70891" r="6941" b="22050"/>
                <a:stretch/>
              </p:blipFill>
              <p:spPr>
                <a:xfrm>
                  <a:off x="11132755" y="5267701"/>
                  <a:ext cx="191263" cy="277586"/>
                </a:xfrm>
                <a:prstGeom prst="rect">
                  <a:avLst/>
                </a:prstGeom>
              </p:spPr>
            </p:pic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5D78B84F-3F73-6D49-3876-ECDFFC755094}"/>
                  </a:ext>
                </a:extLst>
              </p:cNvPr>
              <p:cNvGrpSpPr/>
              <p:nvPr/>
            </p:nvGrpSpPr>
            <p:grpSpPr>
              <a:xfrm>
                <a:off x="8835633" y="2645875"/>
                <a:ext cx="2714304" cy="1082458"/>
                <a:chOff x="9240157" y="2182586"/>
                <a:chExt cx="2438888" cy="963385"/>
              </a:xfrm>
            </p:grpSpPr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1DCF4100-5BEA-46CE-214F-0A37FA183DFF}"/>
                    </a:ext>
                  </a:extLst>
                </p:cNvPr>
                <p:cNvSpPr/>
                <p:nvPr/>
              </p:nvSpPr>
              <p:spPr>
                <a:xfrm>
                  <a:off x="9240157" y="2182586"/>
                  <a:ext cx="2296886" cy="963385"/>
                </a:xfrm>
                <a:custGeom>
                  <a:avLst/>
                  <a:gdLst>
                    <a:gd name="connsiteX0" fmla="*/ 0 w 2296886"/>
                    <a:gd name="connsiteY0" fmla="*/ 9071 h 963385"/>
                    <a:gd name="connsiteX1" fmla="*/ 221343 w 2296886"/>
                    <a:gd name="connsiteY1" fmla="*/ 959757 h 963385"/>
                    <a:gd name="connsiteX2" fmla="*/ 2110014 w 2296886"/>
                    <a:gd name="connsiteY2" fmla="*/ 963385 h 963385"/>
                    <a:gd name="connsiteX3" fmla="*/ 2296886 w 2296886"/>
                    <a:gd name="connsiteY3" fmla="*/ 0 h 963385"/>
                    <a:gd name="connsiteX4" fmla="*/ 0 w 2296886"/>
                    <a:gd name="connsiteY4" fmla="*/ 9071 h 9633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96886" h="963385">
                      <a:moveTo>
                        <a:pt x="0" y="9071"/>
                      </a:moveTo>
                      <a:lnTo>
                        <a:pt x="221343" y="959757"/>
                      </a:lnTo>
                      <a:lnTo>
                        <a:pt x="2110014" y="963385"/>
                      </a:lnTo>
                      <a:lnTo>
                        <a:pt x="2296886" y="0"/>
                      </a:lnTo>
                      <a:lnTo>
                        <a:pt x="0" y="907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40887A88-DF4F-81D8-133E-B5FF65247C2F}"/>
                    </a:ext>
                  </a:extLst>
                </p:cNvPr>
                <p:cNvSpPr/>
                <p:nvPr/>
              </p:nvSpPr>
              <p:spPr>
                <a:xfrm>
                  <a:off x="9612489" y="2636956"/>
                  <a:ext cx="180871" cy="183550"/>
                </a:xfrm>
                <a:prstGeom prst="ellipse">
                  <a:avLst/>
                </a:prstGeom>
                <a:noFill/>
                <a:ln w="571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877F7017-0CEA-6D4B-31CA-B10366D6E454}"/>
                    </a:ext>
                  </a:extLst>
                </p:cNvPr>
                <p:cNvSpPr/>
                <p:nvPr/>
              </p:nvSpPr>
              <p:spPr>
                <a:xfrm>
                  <a:off x="11012184" y="2636956"/>
                  <a:ext cx="180871" cy="183550"/>
                </a:xfrm>
                <a:prstGeom prst="ellipse">
                  <a:avLst/>
                </a:prstGeom>
                <a:noFill/>
                <a:ln w="571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CE4E388E-E5FA-E9E4-5014-95125A3BF56B}"/>
                    </a:ext>
                  </a:extLst>
                </p:cNvPr>
                <p:cNvSpPr txBox="1"/>
                <p:nvPr/>
              </p:nvSpPr>
              <p:spPr>
                <a:xfrm>
                  <a:off x="9911443" y="2437950"/>
                  <a:ext cx="1003286" cy="523220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/>
              </p:spPr>
              <p:txBody>
                <a:bodyPr wrap="square" rtlCol="1">
                  <a:spAutoFit/>
                </a:bodyPr>
                <a:lstStyle/>
                <a:p>
                  <a:pPr algn="ctr"/>
                  <a:r>
                    <a:rPr lang="en-US" sz="2800" dirty="0"/>
                    <a:t>radio</a:t>
                  </a:r>
                  <a:endParaRPr lang="he-IL" sz="2800" dirty="0"/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AF76A8BD-A390-0C0A-8D63-502E3006DE58}"/>
                    </a:ext>
                  </a:extLst>
                </p:cNvPr>
                <p:cNvSpPr txBox="1"/>
                <p:nvPr/>
              </p:nvSpPr>
              <p:spPr>
                <a:xfrm>
                  <a:off x="9341304" y="2182586"/>
                  <a:ext cx="2337741" cy="369332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b="1" dirty="0"/>
                    <a:t> Artificial           Natural</a:t>
                  </a:r>
                  <a:endParaRPr lang="he-IL" b="1" dirty="0"/>
                </a:p>
              </p:txBody>
            </p:sp>
          </p:grpSp>
        </p:grp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B8C86536-2557-BE2B-1D62-D139B3A8BC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28" b="98759" l="9875" r="89933">
                          <a14:foregroundMark x1="65772" y1="86246" x2="67498" y2="93899"/>
                          <a14:foregroundMark x1="64621" y1="97415" x2="67495" y2="98475"/>
                          <a14:foregroundMark x1="62608" y1="77663" x2="62320" y2="79214"/>
                          <a14:backgroundMark x1="64238" y1="53568" x2="60307" y2="26163"/>
                          <a14:backgroundMark x1="41131" y1="26060" x2="74209" y2="24199"/>
                          <a14:backgroundMark x1="50048" y1="28852" x2="82646" y2="31851"/>
                          <a14:backgroundMark x1="43720" y1="31127" x2="77085" y2="30403"/>
                          <a14:backgroundMark x1="37872" y1="16029" x2="81879" y2="19235"/>
                          <a14:backgroundMark x1="46500" y1="16856" x2="90796" y2="20683"/>
                          <a14:backgroundMark x1="52637" y1="25129" x2="82263" y2="30507"/>
                          <a14:backgroundMark x1="53691" y1="22234" x2="59732" y2="53361"/>
                          <a14:backgroundMark x1="61553" y1="41468" x2="61553" y2="68356"/>
                          <a14:backgroundMark x1="37488" y1="21200" x2="44295" y2="41675"/>
                          <a14:backgroundMark x1="37488" y1="19959" x2="57143" y2="37022"/>
                          <a14:backgroundMark x1="65005" y1="38056" x2="79770" y2="35781"/>
                          <a14:backgroundMark x1="80345" y1="13547" x2="38926" y2="9204"/>
                          <a14:backgroundMark x1="70470" y1="15719" x2="83893" y2="33092"/>
                          <a14:backgroundMark x1="78332" y1="11789" x2="43528" y2="21406"/>
                          <a14:backgroundMark x1="43528" y1="21406" x2="42953" y2="27611"/>
                          <a14:backgroundMark x1="47939" y1="12616" x2="39022" y2="24302"/>
                          <a14:backgroundMark x1="39022" y1="24302" x2="40556" y2="44157"/>
                          <a14:backgroundMark x1="68744" y1="17270" x2="66635" y2="30196"/>
                          <a14:backgroundMark x1="66635" y1="30196" x2="76798" y2="23785"/>
                          <a14:backgroundMark x1="76798" y1="23785" x2="51965" y2="19855"/>
                          <a14:backgroundMark x1="51965" y1="19855" x2="53404" y2="31541"/>
                          <a14:backgroundMark x1="79674" y1="32575" x2="79962" y2="20165"/>
                          <a14:backgroundMark x1="79962" y1="20165" x2="89358" y2="26577"/>
                          <a14:backgroundMark x1="65484" y1="31644" x2="33749" y2="20683"/>
                          <a14:backgroundMark x1="33749" y1="20683" x2="29818" y2="8480"/>
                          <a14:backgroundMark x1="66922" y1="26060" x2="84756" y2="38159"/>
                          <a14:backgroundMark x1="84756" y1="38159" x2="86002" y2="38056"/>
                          <a14:backgroundMark x1="72963" y1="97104" x2="73730" y2="90900"/>
                          <a14:backgroundMark x1="67114" y1="99173" x2="69319" y2="98862"/>
                        </a14:backgroundRemoval>
                      </a14:imgEffect>
                    </a14:imgLayer>
                  </a14:imgProps>
                </a:ext>
              </a:extLst>
            </a:blip>
            <a:srcRect l="58037" t="77217" r="25837"/>
            <a:stretch/>
          </p:blipFill>
          <p:spPr>
            <a:xfrm>
              <a:off x="9959036" y="5083629"/>
              <a:ext cx="669473" cy="876943"/>
            </a:xfrm>
            <a:prstGeom prst="rect">
              <a:avLst/>
            </a:prstGeom>
          </p:spPr>
        </p:pic>
      </p:grp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B0488090-0581-BA67-C793-2C0C590C2AD0}"/>
              </a:ext>
            </a:extLst>
          </p:cNvPr>
          <p:cNvSpPr/>
          <p:nvPr/>
        </p:nvSpPr>
        <p:spPr>
          <a:xfrm>
            <a:off x="9404057" y="3298371"/>
            <a:ext cx="735986" cy="1828800"/>
          </a:xfrm>
          <a:custGeom>
            <a:avLst/>
            <a:gdLst>
              <a:gd name="connsiteX0" fmla="*/ 468086 w 468086"/>
              <a:gd name="connsiteY0" fmla="*/ 1828800 h 1828800"/>
              <a:gd name="connsiteX1" fmla="*/ 462643 w 468086"/>
              <a:gd name="connsiteY1" fmla="*/ 1801586 h 1828800"/>
              <a:gd name="connsiteX2" fmla="*/ 451757 w 468086"/>
              <a:gd name="connsiteY2" fmla="*/ 1779815 h 1828800"/>
              <a:gd name="connsiteX3" fmla="*/ 435429 w 468086"/>
              <a:gd name="connsiteY3" fmla="*/ 1730829 h 1828800"/>
              <a:gd name="connsiteX4" fmla="*/ 429986 w 468086"/>
              <a:gd name="connsiteY4" fmla="*/ 1698172 h 1828800"/>
              <a:gd name="connsiteX5" fmla="*/ 402772 w 468086"/>
              <a:gd name="connsiteY5" fmla="*/ 1600200 h 1828800"/>
              <a:gd name="connsiteX6" fmla="*/ 386443 w 468086"/>
              <a:gd name="connsiteY6" fmla="*/ 1540329 h 1828800"/>
              <a:gd name="connsiteX7" fmla="*/ 353786 w 468086"/>
              <a:gd name="connsiteY7" fmla="*/ 1404258 h 1828800"/>
              <a:gd name="connsiteX8" fmla="*/ 332014 w 468086"/>
              <a:gd name="connsiteY8" fmla="*/ 1338943 h 1828800"/>
              <a:gd name="connsiteX9" fmla="*/ 321129 w 468086"/>
              <a:gd name="connsiteY9" fmla="*/ 1279072 h 1828800"/>
              <a:gd name="connsiteX10" fmla="*/ 277586 w 468086"/>
              <a:gd name="connsiteY10" fmla="*/ 1104900 h 1828800"/>
              <a:gd name="connsiteX11" fmla="*/ 261257 w 468086"/>
              <a:gd name="connsiteY11" fmla="*/ 1017815 h 1828800"/>
              <a:gd name="connsiteX12" fmla="*/ 201386 w 468086"/>
              <a:gd name="connsiteY12" fmla="*/ 805543 h 1828800"/>
              <a:gd name="connsiteX13" fmla="*/ 168729 w 468086"/>
              <a:gd name="connsiteY13" fmla="*/ 669472 h 1828800"/>
              <a:gd name="connsiteX14" fmla="*/ 141514 w 468086"/>
              <a:gd name="connsiteY14" fmla="*/ 527958 h 1828800"/>
              <a:gd name="connsiteX15" fmla="*/ 114300 w 468086"/>
              <a:gd name="connsiteY15" fmla="*/ 408215 h 1828800"/>
              <a:gd name="connsiteX16" fmla="*/ 81643 w 468086"/>
              <a:gd name="connsiteY16" fmla="*/ 228600 h 1828800"/>
              <a:gd name="connsiteX17" fmla="*/ 59872 w 468086"/>
              <a:gd name="connsiteY17" fmla="*/ 179615 h 1828800"/>
              <a:gd name="connsiteX18" fmla="*/ 54429 w 468086"/>
              <a:gd name="connsiteY18" fmla="*/ 152400 h 1828800"/>
              <a:gd name="connsiteX19" fmla="*/ 27214 w 468086"/>
              <a:gd name="connsiteY19" fmla="*/ 76200 h 1828800"/>
              <a:gd name="connsiteX20" fmla="*/ 21772 w 468086"/>
              <a:gd name="connsiteY20" fmla="*/ 54429 h 1828800"/>
              <a:gd name="connsiteX21" fmla="*/ 10886 w 468086"/>
              <a:gd name="connsiteY21" fmla="*/ 21772 h 1828800"/>
              <a:gd name="connsiteX22" fmla="*/ 0 w 468086"/>
              <a:gd name="connsiteY22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68086" h="1828800">
                <a:moveTo>
                  <a:pt x="468086" y="1828800"/>
                </a:moveTo>
                <a:cubicBezTo>
                  <a:pt x="466272" y="1819729"/>
                  <a:pt x="465569" y="1810362"/>
                  <a:pt x="462643" y="1801586"/>
                </a:cubicBezTo>
                <a:cubicBezTo>
                  <a:pt x="460077" y="1793889"/>
                  <a:pt x="454670" y="1787388"/>
                  <a:pt x="451757" y="1779815"/>
                </a:cubicBezTo>
                <a:cubicBezTo>
                  <a:pt x="445578" y="1763750"/>
                  <a:pt x="439864" y="1747460"/>
                  <a:pt x="435429" y="1730829"/>
                </a:cubicBezTo>
                <a:cubicBezTo>
                  <a:pt x="432586" y="1720166"/>
                  <a:pt x="432663" y="1708878"/>
                  <a:pt x="429986" y="1698172"/>
                </a:cubicBezTo>
                <a:cubicBezTo>
                  <a:pt x="421766" y="1665290"/>
                  <a:pt x="411785" y="1632873"/>
                  <a:pt x="402772" y="1600200"/>
                </a:cubicBezTo>
                <a:cubicBezTo>
                  <a:pt x="397271" y="1580259"/>
                  <a:pt x="391271" y="1560444"/>
                  <a:pt x="386443" y="1540329"/>
                </a:cubicBezTo>
                <a:cubicBezTo>
                  <a:pt x="375557" y="1494972"/>
                  <a:pt x="368537" y="1448509"/>
                  <a:pt x="353786" y="1404258"/>
                </a:cubicBezTo>
                <a:cubicBezTo>
                  <a:pt x="346529" y="1382486"/>
                  <a:pt x="337807" y="1361149"/>
                  <a:pt x="332014" y="1338943"/>
                </a:cubicBezTo>
                <a:cubicBezTo>
                  <a:pt x="326894" y="1319316"/>
                  <a:pt x="325724" y="1298829"/>
                  <a:pt x="321129" y="1279072"/>
                </a:cubicBezTo>
                <a:cubicBezTo>
                  <a:pt x="307574" y="1220783"/>
                  <a:pt x="288615" y="1163719"/>
                  <a:pt x="277586" y="1104900"/>
                </a:cubicBezTo>
                <a:cubicBezTo>
                  <a:pt x="272143" y="1075872"/>
                  <a:pt x="268187" y="1046525"/>
                  <a:pt x="261257" y="1017815"/>
                </a:cubicBezTo>
                <a:cubicBezTo>
                  <a:pt x="221206" y="851889"/>
                  <a:pt x="253650" y="1066854"/>
                  <a:pt x="201386" y="805543"/>
                </a:cubicBezTo>
                <a:cubicBezTo>
                  <a:pt x="181342" y="705326"/>
                  <a:pt x="193032" y="750483"/>
                  <a:pt x="168729" y="669472"/>
                </a:cubicBezTo>
                <a:cubicBezTo>
                  <a:pt x="156317" y="545357"/>
                  <a:pt x="174258" y="698230"/>
                  <a:pt x="141514" y="527958"/>
                </a:cubicBezTo>
                <a:cubicBezTo>
                  <a:pt x="116929" y="400117"/>
                  <a:pt x="163058" y="554484"/>
                  <a:pt x="114300" y="408215"/>
                </a:cubicBezTo>
                <a:cubicBezTo>
                  <a:pt x="107568" y="347630"/>
                  <a:pt x="101936" y="286580"/>
                  <a:pt x="81643" y="228600"/>
                </a:cubicBezTo>
                <a:cubicBezTo>
                  <a:pt x="75740" y="211735"/>
                  <a:pt x="67129" y="195943"/>
                  <a:pt x="59872" y="179615"/>
                </a:cubicBezTo>
                <a:cubicBezTo>
                  <a:pt x="58058" y="170543"/>
                  <a:pt x="56863" y="161325"/>
                  <a:pt x="54429" y="152400"/>
                </a:cubicBezTo>
                <a:cubicBezTo>
                  <a:pt x="46894" y="124772"/>
                  <a:pt x="36423" y="103827"/>
                  <a:pt x="27214" y="76200"/>
                </a:cubicBezTo>
                <a:cubicBezTo>
                  <a:pt x="24849" y="69104"/>
                  <a:pt x="23921" y="61594"/>
                  <a:pt x="21772" y="54429"/>
                </a:cubicBezTo>
                <a:cubicBezTo>
                  <a:pt x="18475" y="43438"/>
                  <a:pt x="15148" y="32426"/>
                  <a:pt x="10886" y="21772"/>
                </a:cubicBezTo>
                <a:cubicBezTo>
                  <a:pt x="7873" y="14238"/>
                  <a:pt x="0" y="0"/>
                  <a:pt x="0" y="0"/>
                </a:cubicBezTo>
              </a:path>
            </a:pathLst>
          </a:custGeom>
          <a:noFill/>
          <a:ln w="38100">
            <a:solidFill>
              <a:srgbClr val="005A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CAA8F171-9C6C-C0BF-2D78-0D11B90BF560}"/>
              </a:ext>
            </a:extLst>
          </p:cNvPr>
          <p:cNvSpPr/>
          <p:nvPr/>
        </p:nvSpPr>
        <p:spPr>
          <a:xfrm>
            <a:off x="9404057" y="3260271"/>
            <a:ext cx="862613" cy="1845129"/>
          </a:xfrm>
          <a:custGeom>
            <a:avLst/>
            <a:gdLst>
              <a:gd name="connsiteX0" fmla="*/ 478971 w 574754"/>
              <a:gd name="connsiteY0" fmla="*/ 1845129 h 1845129"/>
              <a:gd name="connsiteX1" fmla="*/ 484414 w 574754"/>
              <a:gd name="connsiteY1" fmla="*/ 1719943 h 1845129"/>
              <a:gd name="connsiteX2" fmla="*/ 489857 w 574754"/>
              <a:gd name="connsiteY2" fmla="*/ 1692729 h 1845129"/>
              <a:gd name="connsiteX3" fmla="*/ 500743 w 574754"/>
              <a:gd name="connsiteY3" fmla="*/ 1616529 h 1845129"/>
              <a:gd name="connsiteX4" fmla="*/ 511628 w 574754"/>
              <a:gd name="connsiteY4" fmla="*/ 1600200 h 1845129"/>
              <a:gd name="connsiteX5" fmla="*/ 522514 w 574754"/>
              <a:gd name="connsiteY5" fmla="*/ 1540329 h 1845129"/>
              <a:gd name="connsiteX6" fmla="*/ 533400 w 574754"/>
              <a:gd name="connsiteY6" fmla="*/ 1349829 h 1845129"/>
              <a:gd name="connsiteX7" fmla="*/ 549728 w 574754"/>
              <a:gd name="connsiteY7" fmla="*/ 1279072 h 1845129"/>
              <a:gd name="connsiteX8" fmla="*/ 566057 w 574754"/>
              <a:gd name="connsiteY8" fmla="*/ 1202872 h 1845129"/>
              <a:gd name="connsiteX9" fmla="*/ 566057 w 574754"/>
              <a:gd name="connsiteY9" fmla="*/ 740229 h 1845129"/>
              <a:gd name="connsiteX10" fmla="*/ 538843 w 574754"/>
              <a:gd name="connsiteY10" fmla="*/ 674915 h 1845129"/>
              <a:gd name="connsiteX11" fmla="*/ 446314 w 574754"/>
              <a:gd name="connsiteY11" fmla="*/ 560615 h 1845129"/>
              <a:gd name="connsiteX12" fmla="*/ 370114 w 574754"/>
              <a:gd name="connsiteY12" fmla="*/ 468086 h 1845129"/>
              <a:gd name="connsiteX13" fmla="*/ 353785 w 574754"/>
              <a:gd name="connsiteY13" fmla="*/ 446315 h 1845129"/>
              <a:gd name="connsiteX14" fmla="*/ 315685 w 574754"/>
              <a:gd name="connsiteY14" fmla="*/ 397329 h 1845129"/>
              <a:gd name="connsiteX15" fmla="*/ 244928 w 574754"/>
              <a:gd name="connsiteY15" fmla="*/ 283029 h 1845129"/>
              <a:gd name="connsiteX16" fmla="*/ 223157 w 574754"/>
              <a:gd name="connsiteY16" fmla="*/ 244929 h 1845129"/>
              <a:gd name="connsiteX17" fmla="*/ 185057 w 574754"/>
              <a:gd name="connsiteY17" fmla="*/ 201386 h 1845129"/>
              <a:gd name="connsiteX18" fmla="*/ 157843 w 574754"/>
              <a:gd name="connsiteY18" fmla="*/ 174172 h 1845129"/>
              <a:gd name="connsiteX19" fmla="*/ 130628 w 574754"/>
              <a:gd name="connsiteY19" fmla="*/ 130629 h 1845129"/>
              <a:gd name="connsiteX20" fmla="*/ 81643 w 574754"/>
              <a:gd name="connsiteY20" fmla="*/ 76200 h 1845129"/>
              <a:gd name="connsiteX21" fmla="*/ 59871 w 574754"/>
              <a:gd name="connsiteY21" fmla="*/ 59872 h 1845129"/>
              <a:gd name="connsiteX22" fmla="*/ 48985 w 574754"/>
              <a:gd name="connsiteY22" fmla="*/ 43543 h 1845129"/>
              <a:gd name="connsiteX23" fmla="*/ 16328 w 574754"/>
              <a:gd name="connsiteY23" fmla="*/ 16329 h 1845129"/>
              <a:gd name="connsiteX24" fmla="*/ 0 w 574754"/>
              <a:gd name="connsiteY24" fmla="*/ 0 h 1845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4754" h="1845129">
                <a:moveTo>
                  <a:pt x="478971" y="1845129"/>
                </a:moveTo>
                <a:cubicBezTo>
                  <a:pt x="480785" y="1803400"/>
                  <a:pt x="481438" y="1761605"/>
                  <a:pt x="484414" y="1719943"/>
                </a:cubicBezTo>
                <a:cubicBezTo>
                  <a:pt x="485073" y="1710716"/>
                  <a:pt x="488549" y="1701887"/>
                  <a:pt x="489857" y="1692729"/>
                </a:cubicBezTo>
                <a:cubicBezTo>
                  <a:pt x="491020" y="1684590"/>
                  <a:pt x="495063" y="1631676"/>
                  <a:pt x="500743" y="1616529"/>
                </a:cubicBezTo>
                <a:cubicBezTo>
                  <a:pt x="503040" y="1610404"/>
                  <a:pt x="508000" y="1605643"/>
                  <a:pt x="511628" y="1600200"/>
                </a:cubicBezTo>
                <a:cubicBezTo>
                  <a:pt x="514857" y="1584055"/>
                  <a:pt x="520773" y="1555998"/>
                  <a:pt x="522514" y="1540329"/>
                </a:cubicBezTo>
                <a:cubicBezTo>
                  <a:pt x="532097" y="1454087"/>
                  <a:pt x="525725" y="1457274"/>
                  <a:pt x="533400" y="1349829"/>
                </a:cubicBezTo>
                <a:cubicBezTo>
                  <a:pt x="534279" y="1337528"/>
                  <a:pt x="548726" y="1283747"/>
                  <a:pt x="549728" y="1279072"/>
                </a:cubicBezTo>
                <a:lnTo>
                  <a:pt x="566057" y="1202872"/>
                </a:lnTo>
                <a:cubicBezTo>
                  <a:pt x="577210" y="1013279"/>
                  <a:pt x="578088" y="1036974"/>
                  <a:pt x="566057" y="740229"/>
                </a:cubicBezTo>
                <a:cubicBezTo>
                  <a:pt x="565540" y="727470"/>
                  <a:pt x="545223" y="684485"/>
                  <a:pt x="538843" y="674915"/>
                </a:cubicBezTo>
                <a:cubicBezTo>
                  <a:pt x="453649" y="547124"/>
                  <a:pt x="510232" y="632523"/>
                  <a:pt x="446314" y="560615"/>
                </a:cubicBezTo>
                <a:cubicBezTo>
                  <a:pt x="434708" y="547558"/>
                  <a:pt x="388987" y="492351"/>
                  <a:pt x="370114" y="468086"/>
                </a:cubicBezTo>
                <a:cubicBezTo>
                  <a:pt x="364545" y="460926"/>
                  <a:pt x="359354" y="453476"/>
                  <a:pt x="353785" y="446315"/>
                </a:cubicBezTo>
                <a:cubicBezTo>
                  <a:pt x="351022" y="442763"/>
                  <a:pt x="319717" y="404385"/>
                  <a:pt x="315685" y="397329"/>
                </a:cubicBezTo>
                <a:cubicBezTo>
                  <a:pt x="198095" y="191543"/>
                  <a:pt x="324521" y="406839"/>
                  <a:pt x="244928" y="283029"/>
                </a:cubicBezTo>
                <a:cubicBezTo>
                  <a:pt x="237018" y="270725"/>
                  <a:pt x="231807" y="256724"/>
                  <a:pt x="223157" y="244929"/>
                </a:cubicBezTo>
                <a:cubicBezTo>
                  <a:pt x="211752" y="229376"/>
                  <a:pt x="198138" y="215558"/>
                  <a:pt x="185057" y="201386"/>
                </a:cubicBezTo>
                <a:cubicBezTo>
                  <a:pt x="176355" y="191959"/>
                  <a:pt x="165665" y="184340"/>
                  <a:pt x="157843" y="174172"/>
                </a:cubicBezTo>
                <a:cubicBezTo>
                  <a:pt x="147407" y="160605"/>
                  <a:pt x="140577" y="144557"/>
                  <a:pt x="130628" y="130629"/>
                </a:cubicBezTo>
                <a:cubicBezTo>
                  <a:pt x="120168" y="115984"/>
                  <a:pt x="96540" y="89235"/>
                  <a:pt x="81643" y="76200"/>
                </a:cubicBezTo>
                <a:cubicBezTo>
                  <a:pt x="74816" y="70226"/>
                  <a:pt x="67128" y="65315"/>
                  <a:pt x="59871" y="59872"/>
                </a:cubicBezTo>
                <a:cubicBezTo>
                  <a:pt x="56242" y="54429"/>
                  <a:pt x="53611" y="48169"/>
                  <a:pt x="48985" y="43543"/>
                </a:cubicBezTo>
                <a:cubicBezTo>
                  <a:pt x="38965" y="33523"/>
                  <a:pt x="26919" y="25743"/>
                  <a:pt x="16328" y="16329"/>
                </a:cubicBezTo>
                <a:cubicBezTo>
                  <a:pt x="10575" y="11215"/>
                  <a:pt x="5443" y="5443"/>
                  <a:pt x="0" y="0"/>
                </a:cubicBezTo>
              </a:path>
            </a:pathLst>
          </a:custGeom>
          <a:noFill/>
          <a:ln w="38100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A091167-DA10-0A56-3490-3A469C04A387}"/>
              </a:ext>
            </a:extLst>
          </p:cNvPr>
          <p:cNvGrpSpPr/>
          <p:nvPr/>
        </p:nvGrpSpPr>
        <p:grpSpPr>
          <a:xfrm>
            <a:off x="3629253" y="3235139"/>
            <a:ext cx="2290619" cy="1182255"/>
            <a:chOff x="1487053" y="2456872"/>
            <a:chExt cx="2290619" cy="1182255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BB43E25C-412B-AF46-21C6-402F94268AB7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F8C9416-A508-D080-20D0-C5E24A592DA3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DE6B9D9-CD00-45AF-4B50-DF5696639E9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2896BB6-FB6D-5191-97BF-E0B444FE951B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76866C0-9B02-3F9F-2B16-0C7A0324FD4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EFE9624-0D54-1323-CEE1-A1CE28599E0E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C26258E-44E8-43EF-B1D6-2D813F6E8F39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7926CF8-0B1A-D28A-DB6A-D2AF0E457A15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560410D-1FC2-940A-C848-DFA6E603AD7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B72E438-7586-9FBC-39B9-8986794CF815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AFBC774-17A0-E829-7E23-BFD481D9C225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DD25C1A-52CF-9956-D3DA-8C2E479CDF05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76569EA-1E8D-EE7B-963E-CBCFD8F9EF5F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6BFBF4A-A3B5-BDEB-D524-AA360645CA52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68E0FF62-EA5F-403E-F3AA-DC39B5C49163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2E37EFB-EF68-47A8-3F90-48DFED12B342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6922CE-46CA-444C-065A-A26966A5A49F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9DF8377-B708-A439-59E6-291F0D047A92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0B95578-D2F4-5EF2-E902-B9F1CA1D5F7A}"/>
              </a:ext>
            </a:extLst>
          </p:cNvPr>
          <p:cNvGrpSpPr/>
          <p:nvPr/>
        </p:nvGrpSpPr>
        <p:grpSpPr>
          <a:xfrm>
            <a:off x="3975803" y="3952282"/>
            <a:ext cx="2706872" cy="1182255"/>
            <a:chOff x="6659568" y="3364618"/>
            <a:chExt cx="2706872" cy="1182255"/>
          </a:xfrm>
        </p:grpSpPr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F38CAAD9-0206-D24F-8C58-257535208343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3BEC449-CBB9-0C9E-3875-751BDE90CEE4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    Artificial                      Natural</a:t>
              </a:r>
              <a:endParaRPr lang="he-IL" sz="14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22413B9-D3D2-585D-8262-14CA656E978D}"/>
                </a:ext>
              </a:extLst>
            </p:cNvPr>
            <p:cNvSpPr txBox="1"/>
            <p:nvPr/>
          </p:nvSpPr>
          <p:spPr>
            <a:xfrm>
              <a:off x="6931822" y="3696063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68594BA-E1C4-DC02-C784-83D597B6771E}"/>
                </a:ext>
              </a:extLst>
            </p:cNvPr>
            <p:cNvSpPr/>
            <p:nvPr/>
          </p:nvSpPr>
          <p:spPr>
            <a:xfrm>
              <a:off x="8711781" y="3924446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DAD1B93-CC21-3D81-D370-AD2A01366B9F}"/>
                </a:ext>
              </a:extLst>
            </p:cNvPr>
            <p:cNvSpPr/>
            <p:nvPr/>
          </p:nvSpPr>
          <p:spPr>
            <a:xfrm>
              <a:off x="6913185" y="3924446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4A9DBD1-1C7B-94C6-B851-6E384861E98A}"/>
              </a:ext>
            </a:extLst>
          </p:cNvPr>
          <p:cNvGrpSpPr/>
          <p:nvPr/>
        </p:nvGrpSpPr>
        <p:grpSpPr>
          <a:xfrm>
            <a:off x="4457304" y="4702457"/>
            <a:ext cx="2504709" cy="1182255"/>
            <a:chOff x="8338781" y="4879379"/>
            <a:chExt cx="2504709" cy="1182255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5C825C07-BEF0-DAFB-BF5F-4CBB084D30EE}"/>
                </a:ext>
              </a:extLst>
            </p:cNvPr>
            <p:cNvGrpSpPr/>
            <p:nvPr/>
          </p:nvGrpSpPr>
          <p:grpSpPr>
            <a:xfrm>
              <a:off x="8338781" y="4879379"/>
              <a:ext cx="2504709" cy="1182255"/>
              <a:chOff x="4217798" y="581890"/>
              <a:chExt cx="2504709" cy="1182255"/>
            </a:xfrm>
          </p:grpSpPr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FC3CDFA4-86D6-F655-9178-BB2885B26624}"/>
                  </a:ext>
                </a:extLst>
              </p:cNvPr>
              <p:cNvSpPr/>
              <p:nvPr/>
            </p:nvSpPr>
            <p:spPr>
              <a:xfrm>
                <a:off x="4322617" y="581890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925CB4EF-860F-70A8-6EE9-A34A3953505B}"/>
                  </a:ext>
                </a:extLst>
              </p:cNvPr>
              <p:cNvSpPr txBox="1"/>
              <p:nvPr/>
            </p:nvSpPr>
            <p:spPr>
              <a:xfrm>
                <a:off x="4217798" y="581890"/>
                <a:ext cx="2504709" cy="5232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800" dirty="0"/>
                  <a:t>RADIO  PHONE</a:t>
                </a:r>
                <a:endParaRPr lang="he-IL" sz="2800" dirty="0"/>
              </a:p>
            </p:txBody>
          </p:sp>
        </p:grp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8C1D18C-0B96-9FC4-155A-62F5D75DC5F3}"/>
                </a:ext>
              </a:extLst>
            </p:cNvPr>
            <p:cNvSpPr/>
            <p:nvPr/>
          </p:nvSpPr>
          <p:spPr>
            <a:xfrm>
              <a:off x="10419757" y="5426059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1100EE5B-14E5-CE57-7EBA-A3BA2F2CEB7B}"/>
                </a:ext>
              </a:extLst>
            </p:cNvPr>
            <p:cNvSpPr/>
            <p:nvPr/>
          </p:nvSpPr>
          <p:spPr>
            <a:xfrm>
              <a:off x="8621161" y="5426059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4C86EFE-0028-8980-083F-FB97CFBCED6B}"/>
              </a:ext>
            </a:extLst>
          </p:cNvPr>
          <p:cNvSpPr/>
          <p:nvPr/>
        </p:nvSpPr>
        <p:spPr>
          <a:xfrm>
            <a:off x="4547629" y="4687610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9D41C80-744B-D07C-41A6-ECFC572C8937}"/>
              </a:ext>
            </a:extLst>
          </p:cNvPr>
          <p:cNvGrpSpPr/>
          <p:nvPr/>
        </p:nvGrpSpPr>
        <p:grpSpPr>
          <a:xfrm>
            <a:off x="4993591" y="5419600"/>
            <a:ext cx="2293650" cy="1182255"/>
            <a:chOff x="7158178" y="581890"/>
            <a:chExt cx="2293650" cy="1182255"/>
          </a:xfrm>
        </p:grpSpPr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27AEA4DF-E95C-62D3-EB3B-5EAD7F0B72AC}"/>
                </a:ext>
              </a:extLst>
            </p:cNvPr>
            <p:cNvSpPr/>
            <p:nvPr/>
          </p:nvSpPr>
          <p:spPr>
            <a:xfrm>
              <a:off x="7161209" y="581890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61FEFE7-C374-452C-7DAE-A7263BB59159}"/>
                </a:ext>
              </a:extLst>
            </p:cNvPr>
            <p:cNvSpPr txBox="1"/>
            <p:nvPr/>
          </p:nvSpPr>
          <p:spPr>
            <a:xfrm>
              <a:off x="7318227" y="598517"/>
              <a:ext cx="1976582" cy="73866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dirty="0"/>
                <a:t>How well did you see the first stimuli?</a:t>
              </a:r>
            </a:p>
            <a:p>
              <a:pPr algn="ctr"/>
              <a:r>
                <a:rPr lang="en-US" sz="1400" dirty="0"/>
                <a:t>On a scale of 1-4</a:t>
              </a:r>
              <a:endParaRPr lang="he-IL" sz="1400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D66F3CC-E04A-24A4-91B4-78DE3935CDF5}"/>
                </a:ext>
              </a:extLst>
            </p:cNvPr>
            <p:cNvSpPr txBox="1"/>
            <p:nvPr/>
          </p:nvSpPr>
          <p:spPr>
            <a:xfrm>
              <a:off x="7158178" y="1320601"/>
              <a:ext cx="2290619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100" dirty="0"/>
                <a:t>1                 2                3                 4</a:t>
              </a:r>
              <a:endParaRPr lang="he-IL" sz="1100" dirty="0"/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7981E54-348E-2730-CB23-0A97E7D0F19C}"/>
              </a:ext>
            </a:extLst>
          </p:cNvPr>
          <p:cNvSpPr/>
          <p:nvPr/>
        </p:nvSpPr>
        <p:spPr>
          <a:xfrm>
            <a:off x="4978931" y="5404289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3AF0FFB-369B-4BB5-ABB6-5BDE75BCE89E}"/>
              </a:ext>
            </a:extLst>
          </p:cNvPr>
          <p:cNvGrpSpPr/>
          <p:nvPr/>
        </p:nvGrpSpPr>
        <p:grpSpPr>
          <a:xfrm>
            <a:off x="2708986" y="4956349"/>
            <a:ext cx="794402" cy="646331"/>
            <a:chOff x="-7682" y="4683990"/>
            <a:chExt cx="794402" cy="64633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E0A0334-2507-48F7-A403-2EE5C95124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11066" t="70789" r="64839"/>
            <a:stretch/>
          </p:blipFill>
          <p:spPr>
            <a:xfrm>
              <a:off x="-7682" y="4683990"/>
              <a:ext cx="794402" cy="646331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EC16279-53E8-4BD6-986D-E129D71FF204}"/>
                </a:ext>
              </a:extLst>
            </p:cNvPr>
            <p:cNvSpPr/>
            <p:nvPr/>
          </p:nvSpPr>
          <p:spPr>
            <a:xfrm>
              <a:off x="604816" y="4708208"/>
              <a:ext cx="53112" cy="49538"/>
            </a:xfrm>
            <a:prstGeom prst="ellipse">
              <a:avLst/>
            </a:prstGeom>
            <a:solidFill>
              <a:srgbClr val="23EF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33062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0.07135 -0.0604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8" y="-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5" grpId="0" animBg="1"/>
      <p:bldP spid="21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Current Study - Measuring the effect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3D65C1-1132-C7A9-F6E6-D463A23D6FF1}"/>
              </a:ext>
            </a:extLst>
          </p:cNvPr>
          <p:cNvSpPr txBox="1"/>
          <p:nvPr/>
        </p:nvSpPr>
        <p:spPr>
          <a:xfrm>
            <a:off x="1873013" y="766083"/>
            <a:ext cx="6607006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Reaction time                </a:t>
            </a:r>
            <a:r>
              <a:rPr lang="en-US" sz="2400" b="1" dirty="0">
                <a:solidFill>
                  <a:srgbClr val="005AB5"/>
                </a:solidFill>
              </a:rPr>
              <a:t>Congruent</a:t>
            </a:r>
            <a:r>
              <a:rPr lang="en-US" sz="2400" b="1" dirty="0"/>
              <a:t> = </a:t>
            </a:r>
            <a:r>
              <a:rPr lang="en-US" sz="2400" b="1" dirty="0">
                <a:solidFill>
                  <a:srgbClr val="C00000"/>
                </a:solidFill>
              </a:rPr>
              <a:t>Incongruent</a:t>
            </a:r>
          </a:p>
          <a:p>
            <a:endParaRPr lang="en-US" sz="2400" b="1" dirty="0"/>
          </a:p>
          <a:p>
            <a:r>
              <a:rPr lang="en-US" sz="2400" b="1" dirty="0"/>
              <a:t>Movement duration     </a:t>
            </a:r>
            <a:r>
              <a:rPr lang="en-US" sz="2400" b="1" dirty="0">
                <a:solidFill>
                  <a:srgbClr val="005AB5"/>
                </a:solidFill>
              </a:rPr>
              <a:t>Congruent </a:t>
            </a:r>
            <a:r>
              <a:rPr lang="en-US" sz="2400" b="1" dirty="0"/>
              <a:t>&lt; </a:t>
            </a:r>
            <a:r>
              <a:rPr lang="en-US" sz="2400" b="1" dirty="0">
                <a:solidFill>
                  <a:srgbClr val="C00000"/>
                </a:solidFill>
              </a:rPr>
              <a:t>Incongruent</a:t>
            </a:r>
            <a:r>
              <a:rPr lang="en-US" sz="2400" b="1" dirty="0"/>
              <a:t>  </a:t>
            </a:r>
            <a:endParaRPr lang="en-US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AA035B-3222-D50D-CC7E-232D49C00813}"/>
              </a:ext>
            </a:extLst>
          </p:cNvPr>
          <p:cNvCxnSpPr>
            <a:cxnSpLocks/>
          </p:cNvCxnSpPr>
          <p:nvPr/>
        </p:nvCxnSpPr>
        <p:spPr>
          <a:xfrm flipH="1" flipV="1">
            <a:off x="9790561" y="3734912"/>
            <a:ext cx="579923" cy="2028626"/>
          </a:xfrm>
          <a:prstGeom prst="straightConnector1">
            <a:avLst/>
          </a:prstGeom>
          <a:ln w="19050">
            <a:solidFill>
              <a:srgbClr val="7F7F7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1ACC964-446B-B124-E5DB-3E5E820471FD}"/>
              </a:ext>
            </a:extLst>
          </p:cNvPr>
          <p:cNvGrpSpPr/>
          <p:nvPr/>
        </p:nvGrpSpPr>
        <p:grpSpPr>
          <a:xfrm>
            <a:off x="8480020" y="3257557"/>
            <a:ext cx="3338439" cy="3225019"/>
            <a:chOff x="8480020" y="3257557"/>
            <a:chExt cx="3338439" cy="3225019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21A0061-CAFC-2F99-C734-F12587EA3DDF}"/>
                </a:ext>
              </a:extLst>
            </p:cNvPr>
            <p:cNvCxnSpPr>
              <a:cxnSpLocks/>
            </p:cNvCxnSpPr>
            <p:nvPr/>
          </p:nvCxnSpPr>
          <p:spPr>
            <a:xfrm>
              <a:off x="9052434" y="6096100"/>
              <a:ext cx="276602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68ECB66-F51A-13C7-0E5E-24A68D6E19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2434" y="3350794"/>
              <a:ext cx="0" cy="27453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B83C4E2-0134-A47C-3549-73F5C974DFF5}"/>
                </a:ext>
              </a:extLst>
            </p:cNvPr>
            <p:cNvSpPr/>
            <p:nvPr/>
          </p:nvSpPr>
          <p:spPr>
            <a:xfrm>
              <a:off x="9218188" y="3257557"/>
              <a:ext cx="2600269" cy="466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/>
                <a:t>Screen</a:t>
              </a:r>
              <a:endParaRPr lang="he-IL" sz="2000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D54CF18-2037-D5CA-E5A5-35EA4A07BEA8}"/>
                </a:ext>
              </a:extLst>
            </p:cNvPr>
            <p:cNvSpPr/>
            <p:nvPr/>
          </p:nvSpPr>
          <p:spPr>
            <a:xfrm>
              <a:off x="10188405" y="5266788"/>
              <a:ext cx="113298" cy="99298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5A6CE23-B476-8279-FB81-1EA43AF76BFC}"/>
                </a:ext>
              </a:extLst>
            </p:cNvPr>
            <p:cNvSpPr/>
            <p:nvPr/>
          </p:nvSpPr>
          <p:spPr>
            <a:xfrm>
              <a:off x="10431284" y="6002500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BC96E0A-DB7B-853B-D03C-A7F0474703FD}"/>
                </a:ext>
              </a:extLst>
            </p:cNvPr>
            <p:cNvSpPr txBox="1"/>
            <p:nvPr/>
          </p:nvSpPr>
          <p:spPr>
            <a:xfrm rot="16200000">
              <a:off x="7792932" y="4509618"/>
              <a:ext cx="1743507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% Path Traveled</a:t>
              </a:r>
              <a:endParaRPr lang="he-IL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D769A70-092A-5D42-7668-69DB33C8B717}"/>
                </a:ext>
              </a:extLst>
            </p:cNvPr>
            <p:cNvSpPr txBox="1"/>
            <p:nvPr/>
          </p:nvSpPr>
          <p:spPr>
            <a:xfrm>
              <a:off x="9833710" y="6113244"/>
              <a:ext cx="1390276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X</a:t>
              </a:r>
              <a:endParaRPr lang="he-IL" dirty="0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C56C968-BD0A-EB0A-EF8B-37C3D33D2035}"/>
                </a:ext>
              </a:extLst>
            </p:cNvPr>
            <p:cNvSpPr/>
            <p:nvPr/>
          </p:nvSpPr>
          <p:spPr>
            <a:xfrm>
              <a:off x="10461674" y="4901436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F0366C08-DEDC-AD68-4A93-96D589F0E106}"/>
                </a:ext>
              </a:extLst>
            </p:cNvPr>
            <p:cNvSpPr/>
            <p:nvPr/>
          </p:nvSpPr>
          <p:spPr>
            <a:xfrm>
              <a:off x="10312099" y="5696999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7E4E7A25-C28E-D383-8F7D-92AFA790EA67}"/>
                </a:ext>
              </a:extLst>
            </p:cNvPr>
            <p:cNvSpPr/>
            <p:nvPr/>
          </p:nvSpPr>
          <p:spPr>
            <a:xfrm>
              <a:off x="10843121" y="4678485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C95CE211-A14D-7BB6-E405-3547AB6C0FF3}"/>
                </a:ext>
              </a:extLst>
            </p:cNvPr>
            <p:cNvSpPr/>
            <p:nvPr/>
          </p:nvSpPr>
          <p:spPr>
            <a:xfrm>
              <a:off x="11264453" y="4507603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DFE8656-8FD9-7701-85EA-A5A3BA371CEB}"/>
                </a:ext>
              </a:extLst>
            </p:cNvPr>
            <p:cNvSpPr/>
            <p:nvPr/>
          </p:nvSpPr>
          <p:spPr>
            <a:xfrm>
              <a:off x="11525846" y="4128332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3F42855-E857-65E1-F067-A5F30A83D720}"/>
                </a:ext>
              </a:extLst>
            </p:cNvPr>
            <p:cNvSpPr/>
            <p:nvPr/>
          </p:nvSpPr>
          <p:spPr>
            <a:xfrm>
              <a:off x="11473373" y="3734912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432E9D3-08DF-31AC-0DEF-66AA1B79CB17}"/>
              </a:ext>
            </a:extLst>
          </p:cNvPr>
          <p:cNvGrpSpPr/>
          <p:nvPr/>
        </p:nvGrpSpPr>
        <p:grpSpPr>
          <a:xfrm>
            <a:off x="10188405" y="3741188"/>
            <a:ext cx="1165394" cy="1625211"/>
            <a:chOff x="10188405" y="341127"/>
            <a:chExt cx="1165394" cy="1625211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A08E112-7862-11BB-8429-200311CDDA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85110" y="341127"/>
              <a:ext cx="1068689" cy="1540454"/>
            </a:xfrm>
            <a:prstGeom prst="straightConnector1">
              <a:avLst/>
            </a:prstGeom>
            <a:ln w="19050">
              <a:solidFill>
                <a:srgbClr val="7F7F7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1BAB2E8-76AB-F695-70F9-24847A1442DD}"/>
                </a:ext>
              </a:extLst>
            </p:cNvPr>
            <p:cNvSpPr/>
            <p:nvPr/>
          </p:nvSpPr>
          <p:spPr>
            <a:xfrm>
              <a:off x="10188405" y="1867040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B1106EB-DC44-EED1-06AC-8B22B8DDC463}"/>
                </a:ext>
              </a:extLst>
            </p:cNvPr>
            <p:cNvSpPr/>
            <p:nvPr/>
          </p:nvSpPr>
          <p:spPr>
            <a:xfrm>
              <a:off x="10463994" y="1501785"/>
              <a:ext cx="113298" cy="9929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205644A6-F881-B728-C35F-EA2A7AA79DFC}"/>
              </a:ext>
            </a:extLst>
          </p:cNvPr>
          <p:cNvGrpSpPr/>
          <p:nvPr/>
        </p:nvGrpSpPr>
        <p:grpSpPr>
          <a:xfrm>
            <a:off x="4187708" y="3257557"/>
            <a:ext cx="3338439" cy="3225019"/>
            <a:chOff x="7877293" y="510134"/>
            <a:chExt cx="2703388" cy="2611543"/>
          </a:xfrm>
        </p:grpSpPr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82C6640F-021F-41AA-3C31-CCAFAC8F42F1}"/>
                </a:ext>
              </a:extLst>
            </p:cNvPr>
            <p:cNvCxnSpPr>
              <a:cxnSpLocks/>
              <a:stCxn id="171" idx="5"/>
              <a:endCxn id="167" idx="1"/>
            </p:cNvCxnSpPr>
            <p:nvPr/>
          </p:nvCxnSpPr>
          <p:spPr>
            <a:xfrm>
              <a:off x="9292017" y="2596664"/>
              <a:ext cx="178799" cy="148035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750E92A4-AB63-2FBA-B1E3-B2507E467C6A}"/>
                </a:ext>
              </a:extLst>
            </p:cNvPr>
            <p:cNvCxnSpPr>
              <a:cxnSpLocks/>
            </p:cNvCxnSpPr>
            <p:nvPr/>
          </p:nvCxnSpPr>
          <p:spPr>
            <a:xfrm>
              <a:off x="8340820" y="2808718"/>
              <a:ext cx="22398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284F254-6A4D-EBDF-AC21-A9FF4B4854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0820" y="585635"/>
              <a:ext cx="0" cy="22230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Rectangle: Rounded Corners 164">
              <a:extLst>
                <a:ext uri="{FF2B5EF4-FFF2-40B4-BE49-F238E27FC236}">
                  <a16:creationId xmlns:a16="http://schemas.microsoft.com/office/drawing/2014/main" id="{42C2E560-D2FD-A599-AF59-C057142272AC}"/>
                </a:ext>
              </a:extLst>
            </p:cNvPr>
            <p:cNvSpPr/>
            <p:nvPr/>
          </p:nvSpPr>
          <p:spPr>
            <a:xfrm>
              <a:off x="8475044" y="510134"/>
              <a:ext cx="2105636" cy="37749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/>
                <a:t>Screen</a:t>
              </a:r>
              <a:endParaRPr lang="he-IL" sz="2000" dirty="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7A75C32D-8D7F-E538-4B89-9D9B4715B9CF}"/>
                </a:ext>
              </a:extLst>
            </p:cNvPr>
            <p:cNvSpPr/>
            <p:nvPr/>
          </p:nvSpPr>
          <p:spPr>
            <a:xfrm>
              <a:off x="8996711" y="2221122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9A341520-D0B3-972D-9077-AE7089CEDDAE}"/>
                </a:ext>
              </a:extLst>
            </p:cNvPr>
            <p:cNvSpPr/>
            <p:nvPr/>
          </p:nvSpPr>
          <p:spPr>
            <a:xfrm>
              <a:off x="9457380" y="2732923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30AFDE1-035C-AA7F-9854-0684F5AC8E3D}"/>
                </a:ext>
              </a:extLst>
            </p:cNvPr>
            <p:cNvSpPr txBox="1"/>
            <p:nvPr/>
          </p:nvSpPr>
          <p:spPr>
            <a:xfrm rot="16200000">
              <a:off x="7320906" y="1524023"/>
              <a:ext cx="1411850" cy="29907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% Path Traveled</a:t>
              </a:r>
              <a:endParaRPr lang="he-IL" dirty="0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E2D7320A-48AE-A627-5F0D-D029BAC39073}"/>
                </a:ext>
              </a:extLst>
            </p:cNvPr>
            <p:cNvSpPr txBox="1"/>
            <p:nvPr/>
          </p:nvSpPr>
          <p:spPr>
            <a:xfrm>
              <a:off x="8973479" y="2822601"/>
              <a:ext cx="1125812" cy="29907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X</a:t>
              </a:r>
              <a:endParaRPr lang="he-IL" dirty="0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644CAC9D-1C60-A58E-2E20-F23536F2DAC6}"/>
                </a:ext>
              </a:extLst>
            </p:cNvPr>
            <p:cNvSpPr/>
            <p:nvPr/>
          </p:nvSpPr>
          <p:spPr>
            <a:xfrm>
              <a:off x="8923429" y="1835602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9C4EA200-F12D-7D09-29F3-1037E396BA1F}"/>
                </a:ext>
              </a:extLst>
            </p:cNvPr>
            <p:cNvSpPr/>
            <p:nvPr/>
          </p:nvSpPr>
          <p:spPr>
            <a:xfrm>
              <a:off x="9213707" y="2528031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1B833327-78F7-3008-CF17-3E9E3F70722C}"/>
                </a:ext>
              </a:extLst>
            </p:cNvPr>
            <p:cNvCxnSpPr>
              <a:cxnSpLocks/>
              <a:stCxn id="166" idx="5"/>
              <a:endCxn id="171" idx="1"/>
            </p:cNvCxnSpPr>
            <p:nvPr/>
          </p:nvCxnSpPr>
          <p:spPr>
            <a:xfrm>
              <a:off x="9075021" y="2289755"/>
              <a:ext cx="152122" cy="250052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229CA9D2-48EA-91B5-605C-B08C78566E09}"/>
                </a:ext>
              </a:extLst>
            </p:cNvPr>
            <p:cNvCxnSpPr>
              <a:cxnSpLocks/>
              <a:stCxn id="170" idx="4"/>
              <a:endCxn id="166" idx="0"/>
            </p:cNvCxnSpPr>
            <p:nvPr/>
          </p:nvCxnSpPr>
          <p:spPr>
            <a:xfrm>
              <a:off x="8969302" y="1916011"/>
              <a:ext cx="73282" cy="305111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2D8F5A7D-08FB-95FF-7F3E-8A28EC400651}"/>
                </a:ext>
              </a:extLst>
            </p:cNvPr>
            <p:cNvSpPr/>
            <p:nvPr/>
          </p:nvSpPr>
          <p:spPr>
            <a:xfrm>
              <a:off x="9027478" y="1549387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820B3235-C1A8-17FB-A60B-A2606239ADF8}"/>
                </a:ext>
              </a:extLst>
            </p:cNvPr>
            <p:cNvCxnSpPr>
              <a:cxnSpLocks/>
              <a:stCxn id="174" idx="3"/>
              <a:endCxn id="170" idx="0"/>
            </p:cNvCxnSpPr>
            <p:nvPr/>
          </p:nvCxnSpPr>
          <p:spPr>
            <a:xfrm flipH="1">
              <a:off x="8969302" y="1618020"/>
              <a:ext cx="71612" cy="217582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7FB5580C-24A9-D35C-48F2-63D7667ED537}"/>
                </a:ext>
              </a:extLst>
            </p:cNvPr>
            <p:cNvSpPr/>
            <p:nvPr/>
          </p:nvSpPr>
          <p:spPr>
            <a:xfrm>
              <a:off x="9350945" y="1468080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DBE4E8A6-C0AC-E3D2-EAAE-054CE13D84E8}"/>
                </a:ext>
              </a:extLst>
            </p:cNvPr>
            <p:cNvCxnSpPr>
              <a:cxnSpLocks/>
              <a:stCxn id="176" idx="2"/>
              <a:endCxn id="174" idx="7"/>
            </p:cNvCxnSpPr>
            <p:nvPr/>
          </p:nvCxnSpPr>
          <p:spPr>
            <a:xfrm flipH="1">
              <a:off x="9105788" y="1508285"/>
              <a:ext cx="245157" cy="52878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7AA715B0-BC04-0B38-92D5-65416A1C0B5A}"/>
                </a:ext>
              </a:extLst>
            </p:cNvPr>
            <p:cNvSpPr/>
            <p:nvPr/>
          </p:nvSpPr>
          <p:spPr>
            <a:xfrm>
              <a:off x="9709283" y="1625090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391CC52D-7347-CD6B-0CAC-1A2DBA10C14B}"/>
                </a:ext>
              </a:extLst>
            </p:cNvPr>
            <p:cNvCxnSpPr>
              <a:cxnSpLocks/>
              <a:stCxn id="178" idx="1"/>
              <a:endCxn id="176" idx="6"/>
            </p:cNvCxnSpPr>
            <p:nvPr/>
          </p:nvCxnSpPr>
          <p:spPr>
            <a:xfrm flipH="1" flipV="1">
              <a:off x="9442691" y="1508285"/>
              <a:ext cx="280028" cy="128581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D8559003-C59C-933D-9898-36369FC8372F}"/>
                </a:ext>
              </a:extLst>
            </p:cNvPr>
            <p:cNvSpPr/>
            <p:nvPr/>
          </p:nvSpPr>
          <p:spPr>
            <a:xfrm>
              <a:off x="10038975" y="1748514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D3F5DC4E-2BAA-AFD2-154F-D203EBDD0FEB}"/>
                </a:ext>
              </a:extLst>
            </p:cNvPr>
            <p:cNvCxnSpPr>
              <a:cxnSpLocks/>
              <a:stCxn id="180" idx="1"/>
              <a:endCxn id="178" idx="6"/>
            </p:cNvCxnSpPr>
            <p:nvPr/>
          </p:nvCxnSpPr>
          <p:spPr>
            <a:xfrm flipH="1" flipV="1">
              <a:off x="9801029" y="1665295"/>
              <a:ext cx="251382" cy="94995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87C291A7-A451-18D3-9646-999DC73C3213}"/>
                </a:ext>
              </a:extLst>
            </p:cNvPr>
            <p:cNvSpPr/>
            <p:nvPr/>
          </p:nvSpPr>
          <p:spPr>
            <a:xfrm>
              <a:off x="10284460" y="1546014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9A643173-25C3-244D-21AC-696E8793B207}"/>
                </a:ext>
              </a:extLst>
            </p:cNvPr>
            <p:cNvCxnSpPr>
              <a:cxnSpLocks/>
              <a:stCxn id="182" idx="3"/>
              <a:endCxn id="180" idx="7"/>
            </p:cNvCxnSpPr>
            <p:nvPr/>
          </p:nvCxnSpPr>
          <p:spPr>
            <a:xfrm flipH="1">
              <a:off x="10117285" y="1614647"/>
              <a:ext cx="180611" cy="145643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51B9E65A-D8D2-BCEA-44C8-70E485697569}"/>
                </a:ext>
              </a:extLst>
            </p:cNvPr>
            <p:cNvSpPr/>
            <p:nvPr/>
          </p:nvSpPr>
          <p:spPr>
            <a:xfrm>
              <a:off x="10343730" y="1215267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0CB20165-CA94-0DBB-E285-31A46C5FB75E}"/>
                </a:ext>
              </a:extLst>
            </p:cNvPr>
            <p:cNvCxnSpPr>
              <a:cxnSpLocks/>
              <a:stCxn id="184" idx="4"/>
              <a:endCxn id="182" idx="7"/>
            </p:cNvCxnSpPr>
            <p:nvPr/>
          </p:nvCxnSpPr>
          <p:spPr>
            <a:xfrm flipH="1">
              <a:off x="10362770" y="1295676"/>
              <a:ext cx="26833" cy="262114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757C4B5-3757-D576-2186-393CD2DDCF06}"/>
                </a:ext>
              </a:extLst>
            </p:cNvPr>
            <p:cNvSpPr/>
            <p:nvPr/>
          </p:nvSpPr>
          <p:spPr>
            <a:xfrm>
              <a:off x="10301239" y="896685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00FE7E09-9923-C606-F403-1E988B36A397}"/>
                </a:ext>
              </a:extLst>
            </p:cNvPr>
            <p:cNvCxnSpPr>
              <a:cxnSpLocks/>
              <a:stCxn id="186" idx="4"/>
              <a:endCxn id="184" idx="0"/>
            </p:cNvCxnSpPr>
            <p:nvPr/>
          </p:nvCxnSpPr>
          <p:spPr>
            <a:xfrm>
              <a:off x="10347112" y="977094"/>
              <a:ext cx="42491" cy="238173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" name="Picture 193">
            <a:extLst>
              <a:ext uri="{FF2B5EF4-FFF2-40B4-BE49-F238E27FC236}">
                <a16:creationId xmlns:a16="http://schemas.microsoft.com/office/drawing/2014/main" id="{3DF6B52D-CF3E-0BF2-CA30-C319711AC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364" b="89922" l="9951" r="89886">
                        <a14:foregroundMark x1="15498" y1="11370" x2="72268" y2="13307"/>
                        <a14:foregroundMark x1="21860" y1="7364" x2="66395" y2="80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7350" y="786400"/>
            <a:ext cx="958330" cy="12100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A27B1D-7B3A-F668-7935-EF538AEF9660}"/>
              </a:ext>
            </a:extLst>
          </p:cNvPr>
          <p:cNvSpPr txBox="1"/>
          <p:nvPr/>
        </p:nvSpPr>
        <p:spPr>
          <a:xfrm>
            <a:off x="9197758" y="2438432"/>
            <a:ext cx="247537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Changes of Mind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BFBC52-E9E0-2700-7307-38224880BE0D}"/>
              </a:ext>
            </a:extLst>
          </p:cNvPr>
          <p:cNvSpPr txBox="1"/>
          <p:nvPr/>
        </p:nvSpPr>
        <p:spPr>
          <a:xfrm>
            <a:off x="4931126" y="2438432"/>
            <a:ext cx="247537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Traveled distance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37034F-6B81-F0BA-5121-CAA8334859A8}"/>
              </a:ext>
            </a:extLst>
          </p:cNvPr>
          <p:cNvSpPr txBox="1"/>
          <p:nvPr/>
        </p:nvSpPr>
        <p:spPr>
          <a:xfrm>
            <a:off x="777350" y="2438432"/>
            <a:ext cx="247537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Reach area</a:t>
            </a:r>
            <a:endParaRPr lang="en-US" sz="2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260863-9BE9-AE80-D0F0-3E96AD3AF024}"/>
              </a:ext>
            </a:extLst>
          </p:cNvPr>
          <p:cNvCxnSpPr>
            <a:stCxn id="106" idx="0"/>
            <a:endCxn id="42" idx="2"/>
          </p:cNvCxnSpPr>
          <p:nvPr/>
        </p:nvCxnSpPr>
        <p:spPr>
          <a:xfrm flipH="1" flipV="1">
            <a:off x="10518323" y="3723733"/>
            <a:ext cx="10525" cy="238951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0A1513F-6755-0082-2404-4BC77017915F}"/>
              </a:ext>
            </a:extLst>
          </p:cNvPr>
          <p:cNvGrpSpPr/>
          <p:nvPr/>
        </p:nvGrpSpPr>
        <p:grpSpPr>
          <a:xfrm>
            <a:off x="9600033" y="361295"/>
            <a:ext cx="2218424" cy="2059682"/>
            <a:chOff x="9600033" y="361295"/>
            <a:chExt cx="2218424" cy="205968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D76C86E-26BA-88FE-43CA-C32784F1B456}"/>
                </a:ext>
              </a:extLst>
            </p:cNvPr>
            <p:cNvGrpSpPr/>
            <p:nvPr/>
          </p:nvGrpSpPr>
          <p:grpSpPr>
            <a:xfrm>
              <a:off x="9600033" y="361295"/>
              <a:ext cx="2218424" cy="1837772"/>
              <a:chOff x="7556402" y="2106067"/>
              <a:chExt cx="4151576" cy="3439220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BB5E740D-38FB-E1CF-494C-29FFBFB75E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4137" b="92141" l="4027" r="91563">
                            <a14:foregroundMark x1="4027" y1="46639" x2="4027" y2="50879"/>
                            <a14:foregroundMark x1="67114" y1="89245" x2="67402" y2="92141"/>
                            <a14:foregroundMark x1="39789" y1="6929" x2="83893" y2="8583"/>
                            <a14:foregroundMark x1="91563" y1="8583" x2="90700" y2="22027"/>
                            <a14:foregroundMark x1="90604" y1="4137" x2="58485" y2="4137"/>
                          </a14:backgroundRemoval>
                        </a14:imgEffect>
                      </a14:imgLayer>
                    </a14:imgProps>
                  </a:ext>
                </a:extLst>
              </a:blip>
              <a:srcRect b="17127"/>
              <a:stretch/>
            </p:blipFill>
            <p:spPr>
              <a:xfrm>
                <a:off x="7556402" y="2106067"/>
                <a:ext cx="4151576" cy="3189833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A793230A-3C87-1AC8-6012-365E9BDFD9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4968" t="46660" r="80523" b="46281"/>
              <a:stretch/>
            </p:blipFill>
            <p:spPr>
              <a:xfrm>
                <a:off x="8174408" y="3935185"/>
                <a:ext cx="191263" cy="277586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909D5675-4835-8CA2-5EE1-9A52A501D0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9026" t="46334" r="66465" b="46607"/>
              <a:stretch/>
            </p:blipFill>
            <p:spPr>
              <a:xfrm>
                <a:off x="8770556" y="3851899"/>
                <a:ext cx="191263" cy="277586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D3C3D0C3-AAE5-F6B0-A5B2-E9B31D063F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88550" t="70891" r="6941" b="22050"/>
              <a:stretch/>
            </p:blipFill>
            <p:spPr>
              <a:xfrm>
                <a:off x="11132755" y="5267701"/>
                <a:ext cx="191263" cy="277586"/>
              </a:xfrm>
              <a:prstGeom prst="rect">
                <a:avLst/>
              </a:prstGeom>
            </p:spPr>
          </p:pic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C6C09B8-2A1C-48A3-2D52-5AF90ECCA419}"/>
                </a:ext>
              </a:extLst>
            </p:cNvPr>
            <p:cNvSpPr/>
            <p:nvPr/>
          </p:nvSpPr>
          <p:spPr>
            <a:xfrm>
              <a:off x="10283600" y="649745"/>
              <a:ext cx="1365959" cy="578419"/>
            </a:xfrm>
            <a:custGeom>
              <a:avLst/>
              <a:gdLst>
                <a:gd name="connsiteX0" fmla="*/ 0 w 2296886"/>
                <a:gd name="connsiteY0" fmla="*/ 9071 h 963385"/>
                <a:gd name="connsiteX1" fmla="*/ 221343 w 2296886"/>
                <a:gd name="connsiteY1" fmla="*/ 959757 h 963385"/>
                <a:gd name="connsiteX2" fmla="*/ 2110014 w 2296886"/>
                <a:gd name="connsiteY2" fmla="*/ 963385 h 963385"/>
                <a:gd name="connsiteX3" fmla="*/ 2296886 w 2296886"/>
                <a:gd name="connsiteY3" fmla="*/ 0 h 963385"/>
                <a:gd name="connsiteX4" fmla="*/ 0 w 2296886"/>
                <a:gd name="connsiteY4" fmla="*/ 9071 h 96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96886" h="963385">
                  <a:moveTo>
                    <a:pt x="0" y="9071"/>
                  </a:moveTo>
                  <a:lnTo>
                    <a:pt x="221343" y="959757"/>
                  </a:lnTo>
                  <a:lnTo>
                    <a:pt x="2110014" y="963385"/>
                  </a:lnTo>
                  <a:lnTo>
                    <a:pt x="2296886" y="0"/>
                  </a:lnTo>
                  <a:lnTo>
                    <a:pt x="0" y="907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70F44B6-CD24-B3A0-A21D-9091190066D9}"/>
                </a:ext>
              </a:extLst>
            </p:cNvPr>
            <p:cNvSpPr/>
            <p:nvPr/>
          </p:nvSpPr>
          <p:spPr>
            <a:xfrm>
              <a:off x="10505026" y="922550"/>
              <a:ext cx="107564" cy="110204"/>
            </a:xfrm>
            <a:prstGeom prst="ellipse">
              <a:avLst/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737CB40-7F0A-651F-BAF5-9DF0F2762EF2}"/>
                </a:ext>
              </a:extLst>
            </p:cNvPr>
            <p:cNvSpPr/>
            <p:nvPr/>
          </p:nvSpPr>
          <p:spPr>
            <a:xfrm>
              <a:off x="11337425" y="922550"/>
              <a:ext cx="107564" cy="110204"/>
            </a:xfrm>
            <a:prstGeom prst="ellipse">
              <a:avLst/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223086-E10E-E2C2-4CBE-4D0FCD749B48}"/>
                </a:ext>
              </a:extLst>
            </p:cNvPr>
            <p:cNvSpPr txBox="1"/>
            <p:nvPr/>
          </p:nvSpPr>
          <p:spPr>
            <a:xfrm>
              <a:off x="10682814" y="803067"/>
              <a:ext cx="596655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/>
                <a:t>radio</a:t>
              </a:r>
              <a:endParaRPr lang="he-IL" sz="12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5B276C4-8351-0EA1-DDCB-076C47409D59}"/>
                </a:ext>
              </a:extLst>
            </p:cNvPr>
            <p:cNvSpPr txBox="1"/>
            <p:nvPr/>
          </p:nvSpPr>
          <p:spPr>
            <a:xfrm>
              <a:off x="10305652" y="649745"/>
              <a:ext cx="1390256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/>
          </p:spPr>
          <p:txBody>
            <a:bodyPr wrap="square" rtlCol="1">
              <a:spAutoFit/>
            </a:bodyPr>
            <a:lstStyle/>
            <a:p>
              <a:r>
                <a:rPr lang="en-US" sz="1000" b="1" dirty="0"/>
                <a:t>Artificial           Natural</a:t>
              </a:r>
              <a:endParaRPr lang="he-IL" sz="1000" b="1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42C80C-C97B-E334-B289-DF978A8A15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28" b="98759" l="9875" r="89933">
                          <a14:foregroundMark x1="65772" y1="86246" x2="67498" y2="93899"/>
                          <a14:foregroundMark x1="64621" y1="97415" x2="67495" y2="98475"/>
                          <a14:foregroundMark x1="62608" y1="77663" x2="62320" y2="79214"/>
                          <a14:backgroundMark x1="64238" y1="53568" x2="60307" y2="26163"/>
                          <a14:backgroundMark x1="41131" y1="26060" x2="74209" y2="24199"/>
                          <a14:backgroundMark x1="50048" y1="28852" x2="82646" y2="31851"/>
                          <a14:backgroundMark x1="43720" y1="31127" x2="77085" y2="30403"/>
                          <a14:backgroundMark x1="37872" y1="16029" x2="81879" y2="19235"/>
                          <a14:backgroundMark x1="46500" y1="16856" x2="90796" y2="20683"/>
                          <a14:backgroundMark x1="52637" y1="25129" x2="82263" y2="30507"/>
                          <a14:backgroundMark x1="53691" y1="22234" x2="59732" y2="53361"/>
                          <a14:backgroundMark x1="61553" y1="41468" x2="61553" y2="68356"/>
                          <a14:backgroundMark x1="37488" y1="21200" x2="44295" y2="41675"/>
                          <a14:backgroundMark x1="37488" y1="19959" x2="57143" y2="37022"/>
                          <a14:backgroundMark x1="65005" y1="38056" x2="79770" y2="35781"/>
                          <a14:backgroundMark x1="80345" y1="13547" x2="38926" y2="9204"/>
                          <a14:backgroundMark x1="70470" y1="15719" x2="83893" y2="33092"/>
                          <a14:backgroundMark x1="78332" y1="11789" x2="43528" y2="21406"/>
                          <a14:backgroundMark x1="43528" y1="21406" x2="42953" y2="27611"/>
                          <a14:backgroundMark x1="47939" y1="12616" x2="39022" y2="24302"/>
                          <a14:backgroundMark x1="39022" y1="24302" x2="40556" y2="44157"/>
                          <a14:backgroundMark x1="68744" y1="17270" x2="66635" y2="30196"/>
                          <a14:backgroundMark x1="66635" y1="30196" x2="76798" y2="23785"/>
                          <a14:backgroundMark x1="76798" y1="23785" x2="51965" y2="19855"/>
                          <a14:backgroundMark x1="51965" y1="19855" x2="53404" y2="31541"/>
                          <a14:backgroundMark x1="79674" y1="32575" x2="79962" y2="20165"/>
                          <a14:backgroundMark x1="79962" y1="20165" x2="89358" y2="26577"/>
                          <a14:backgroundMark x1="65484" y1="31644" x2="33749" y2="20683"/>
                          <a14:backgroundMark x1="33749" y1="20683" x2="29818" y2="8480"/>
                          <a14:backgroundMark x1="66922" y1="26060" x2="84756" y2="38159"/>
                          <a14:backgroundMark x1="84756" y1="38159" x2="86002" y2="38056"/>
                          <a14:backgroundMark x1="72963" y1="97104" x2="73730" y2="90900"/>
                          <a14:backgroundMark x1="67114" y1="99173" x2="69319" y2="98862"/>
                        </a14:backgroundRemoval>
                      </a14:imgEffect>
                    </a14:imgLayer>
                  </a14:imgProps>
                </a:ext>
              </a:extLst>
            </a:blip>
            <a:srcRect l="58037" t="77217" r="25837"/>
            <a:stretch/>
          </p:blipFill>
          <p:spPr>
            <a:xfrm>
              <a:off x="10883898" y="1952376"/>
              <a:ext cx="357738" cy="468601"/>
            </a:xfrm>
            <a:prstGeom prst="rect">
              <a:avLst/>
            </a:prstGeom>
          </p:spPr>
        </p:pic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32F41C7-BCC5-9BBF-115C-8C163EC263A6}"/>
                </a:ext>
              </a:extLst>
            </p:cNvPr>
            <p:cNvSpPr/>
            <p:nvPr/>
          </p:nvSpPr>
          <p:spPr>
            <a:xfrm>
              <a:off x="10587341" y="998411"/>
              <a:ext cx="393279" cy="977232"/>
            </a:xfrm>
            <a:custGeom>
              <a:avLst/>
              <a:gdLst>
                <a:gd name="connsiteX0" fmla="*/ 468086 w 468086"/>
                <a:gd name="connsiteY0" fmla="*/ 1828800 h 1828800"/>
                <a:gd name="connsiteX1" fmla="*/ 462643 w 468086"/>
                <a:gd name="connsiteY1" fmla="*/ 1801586 h 1828800"/>
                <a:gd name="connsiteX2" fmla="*/ 451757 w 468086"/>
                <a:gd name="connsiteY2" fmla="*/ 1779815 h 1828800"/>
                <a:gd name="connsiteX3" fmla="*/ 435429 w 468086"/>
                <a:gd name="connsiteY3" fmla="*/ 1730829 h 1828800"/>
                <a:gd name="connsiteX4" fmla="*/ 429986 w 468086"/>
                <a:gd name="connsiteY4" fmla="*/ 1698172 h 1828800"/>
                <a:gd name="connsiteX5" fmla="*/ 402772 w 468086"/>
                <a:gd name="connsiteY5" fmla="*/ 1600200 h 1828800"/>
                <a:gd name="connsiteX6" fmla="*/ 386443 w 468086"/>
                <a:gd name="connsiteY6" fmla="*/ 1540329 h 1828800"/>
                <a:gd name="connsiteX7" fmla="*/ 353786 w 468086"/>
                <a:gd name="connsiteY7" fmla="*/ 1404258 h 1828800"/>
                <a:gd name="connsiteX8" fmla="*/ 332014 w 468086"/>
                <a:gd name="connsiteY8" fmla="*/ 1338943 h 1828800"/>
                <a:gd name="connsiteX9" fmla="*/ 321129 w 468086"/>
                <a:gd name="connsiteY9" fmla="*/ 1279072 h 1828800"/>
                <a:gd name="connsiteX10" fmla="*/ 277586 w 468086"/>
                <a:gd name="connsiteY10" fmla="*/ 1104900 h 1828800"/>
                <a:gd name="connsiteX11" fmla="*/ 261257 w 468086"/>
                <a:gd name="connsiteY11" fmla="*/ 1017815 h 1828800"/>
                <a:gd name="connsiteX12" fmla="*/ 201386 w 468086"/>
                <a:gd name="connsiteY12" fmla="*/ 805543 h 1828800"/>
                <a:gd name="connsiteX13" fmla="*/ 168729 w 468086"/>
                <a:gd name="connsiteY13" fmla="*/ 669472 h 1828800"/>
                <a:gd name="connsiteX14" fmla="*/ 141514 w 468086"/>
                <a:gd name="connsiteY14" fmla="*/ 527958 h 1828800"/>
                <a:gd name="connsiteX15" fmla="*/ 114300 w 468086"/>
                <a:gd name="connsiteY15" fmla="*/ 408215 h 1828800"/>
                <a:gd name="connsiteX16" fmla="*/ 81643 w 468086"/>
                <a:gd name="connsiteY16" fmla="*/ 228600 h 1828800"/>
                <a:gd name="connsiteX17" fmla="*/ 59872 w 468086"/>
                <a:gd name="connsiteY17" fmla="*/ 179615 h 1828800"/>
                <a:gd name="connsiteX18" fmla="*/ 54429 w 468086"/>
                <a:gd name="connsiteY18" fmla="*/ 152400 h 1828800"/>
                <a:gd name="connsiteX19" fmla="*/ 27214 w 468086"/>
                <a:gd name="connsiteY19" fmla="*/ 76200 h 1828800"/>
                <a:gd name="connsiteX20" fmla="*/ 21772 w 468086"/>
                <a:gd name="connsiteY20" fmla="*/ 54429 h 1828800"/>
                <a:gd name="connsiteX21" fmla="*/ 10886 w 468086"/>
                <a:gd name="connsiteY21" fmla="*/ 21772 h 1828800"/>
                <a:gd name="connsiteX22" fmla="*/ 0 w 468086"/>
                <a:gd name="connsiteY22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68086" h="1828800">
                  <a:moveTo>
                    <a:pt x="468086" y="1828800"/>
                  </a:moveTo>
                  <a:cubicBezTo>
                    <a:pt x="466272" y="1819729"/>
                    <a:pt x="465569" y="1810362"/>
                    <a:pt x="462643" y="1801586"/>
                  </a:cubicBezTo>
                  <a:cubicBezTo>
                    <a:pt x="460077" y="1793889"/>
                    <a:pt x="454670" y="1787388"/>
                    <a:pt x="451757" y="1779815"/>
                  </a:cubicBezTo>
                  <a:cubicBezTo>
                    <a:pt x="445578" y="1763750"/>
                    <a:pt x="439864" y="1747460"/>
                    <a:pt x="435429" y="1730829"/>
                  </a:cubicBezTo>
                  <a:cubicBezTo>
                    <a:pt x="432586" y="1720166"/>
                    <a:pt x="432663" y="1708878"/>
                    <a:pt x="429986" y="1698172"/>
                  </a:cubicBezTo>
                  <a:cubicBezTo>
                    <a:pt x="421766" y="1665290"/>
                    <a:pt x="411785" y="1632873"/>
                    <a:pt x="402772" y="1600200"/>
                  </a:cubicBezTo>
                  <a:cubicBezTo>
                    <a:pt x="397271" y="1580259"/>
                    <a:pt x="391271" y="1560444"/>
                    <a:pt x="386443" y="1540329"/>
                  </a:cubicBezTo>
                  <a:cubicBezTo>
                    <a:pt x="375557" y="1494972"/>
                    <a:pt x="368537" y="1448509"/>
                    <a:pt x="353786" y="1404258"/>
                  </a:cubicBezTo>
                  <a:cubicBezTo>
                    <a:pt x="346529" y="1382486"/>
                    <a:pt x="337807" y="1361149"/>
                    <a:pt x="332014" y="1338943"/>
                  </a:cubicBezTo>
                  <a:cubicBezTo>
                    <a:pt x="326894" y="1319316"/>
                    <a:pt x="325724" y="1298829"/>
                    <a:pt x="321129" y="1279072"/>
                  </a:cubicBezTo>
                  <a:cubicBezTo>
                    <a:pt x="307574" y="1220783"/>
                    <a:pt x="288615" y="1163719"/>
                    <a:pt x="277586" y="1104900"/>
                  </a:cubicBezTo>
                  <a:cubicBezTo>
                    <a:pt x="272143" y="1075872"/>
                    <a:pt x="268187" y="1046525"/>
                    <a:pt x="261257" y="1017815"/>
                  </a:cubicBezTo>
                  <a:cubicBezTo>
                    <a:pt x="221206" y="851889"/>
                    <a:pt x="253650" y="1066854"/>
                    <a:pt x="201386" y="805543"/>
                  </a:cubicBezTo>
                  <a:cubicBezTo>
                    <a:pt x="181342" y="705326"/>
                    <a:pt x="193032" y="750483"/>
                    <a:pt x="168729" y="669472"/>
                  </a:cubicBezTo>
                  <a:cubicBezTo>
                    <a:pt x="156317" y="545357"/>
                    <a:pt x="174258" y="698230"/>
                    <a:pt x="141514" y="527958"/>
                  </a:cubicBezTo>
                  <a:cubicBezTo>
                    <a:pt x="116929" y="400117"/>
                    <a:pt x="163058" y="554484"/>
                    <a:pt x="114300" y="408215"/>
                  </a:cubicBezTo>
                  <a:cubicBezTo>
                    <a:pt x="107568" y="347630"/>
                    <a:pt x="101936" y="286580"/>
                    <a:pt x="81643" y="228600"/>
                  </a:cubicBezTo>
                  <a:cubicBezTo>
                    <a:pt x="75740" y="211735"/>
                    <a:pt x="67129" y="195943"/>
                    <a:pt x="59872" y="179615"/>
                  </a:cubicBezTo>
                  <a:cubicBezTo>
                    <a:pt x="58058" y="170543"/>
                    <a:pt x="56863" y="161325"/>
                    <a:pt x="54429" y="152400"/>
                  </a:cubicBezTo>
                  <a:cubicBezTo>
                    <a:pt x="46894" y="124772"/>
                    <a:pt x="36423" y="103827"/>
                    <a:pt x="27214" y="76200"/>
                  </a:cubicBezTo>
                  <a:cubicBezTo>
                    <a:pt x="24849" y="69104"/>
                    <a:pt x="23921" y="61594"/>
                    <a:pt x="21772" y="54429"/>
                  </a:cubicBezTo>
                  <a:cubicBezTo>
                    <a:pt x="18475" y="43438"/>
                    <a:pt x="15148" y="32426"/>
                    <a:pt x="10886" y="21772"/>
                  </a:cubicBezTo>
                  <a:cubicBezTo>
                    <a:pt x="7873" y="14238"/>
                    <a:pt x="0" y="0"/>
                    <a:pt x="0" y="0"/>
                  </a:cubicBezTo>
                </a:path>
              </a:pathLst>
            </a:custGeom>
            <a:noFill/>
            <a:ln w="57150">
              <a:solidFill>
                <a:srgbClr val="005A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A6CFA7B-922F-4718-15CA-0939B67C0ACF}"/>
                </a:ext>
              </a:extLst>
            </p:cNvPr>
            <p:cNvSpPr/>
            <p:nvPr/>
          </p:nvSpPr>
          <p:spPr>
            <a:xfrm>
              <a:off x="10587338" y="978052"/>
              <a:ext cx="388825" cy="985958"/>
            </a:xfrm>
            <a:custGeom>
              <a:avLst/>
              <a:gdLst>
                <a:gd name="connsiteX0" fmla="*/ 478971 w 574754"/>
                <a:gd name="connsiteY0" fmla="*/ 1845129 h 1845129"/>
                <a:gd name="connsiteX1" fmla="*/ 484414 w 574754"/>
                <a:gd name="connsiteY1" fmla="*/ 1719943 h 1845129"/>
                <a:gd name="connsiteX2" fmla="*/ 489857 w 574754"/>
                <a:gd name="connsiteY2" fmla="*/ 1692729 h 1845129"/>
                <a:gd name="connsiteX3" fmla="*/ 500743 w 574754"/>
                <a:gd name="connsiteY3" fmla="*/ 1616529 h 1845129"/>
                <a:gd name="connsiteX4" fmla="*/ 511628 w 574754"/>
                <a:gd name="connsiteY4" fmla="*/ 1600200 h 1845129"/>
                <a:gd name="connsiteX5" fmla="*/ 522514 w 574754"/>
                <a:gd name="connsiteY5" fmla="*/ 1540329 h 1845129"/>
                <a:gd name="connsiteX6" fmla="*/ 533400 w 574754"/>
                <a:gd name="connsiteY6" fmla="*/ 1349829 h 1845129"/>
                <a:gd name="connsiteX7" fmla="*/ 549728 w 574754"/>
                <a:gd name="connsiteY7" fmla="*/ 1279072 h 1845129"/>
                <a:gd name="connsiteX8" fmla="*/ 566057 w 574754"/>
                <a:gd name="connsiteY8" fmla="*/ 1202872 h 1845129"/>
                <a:gd name="connsiteX9" fmla="*/ 566057 w 574754"/>
                <a:gd name="connsiteY9" fmla="*/ 740229 h 1845129"/>
                <a:gd name="connsiteX10" fmla="*/ 538843 w 574754"/>
                <a:gd name="connsiteY10" fmla="*/ 674915 h 1845129"/>
                <a:gd name="connsiteX11" fmla="*/ 446314 w 574754"/>
                <a:gd name="connsiteY11" fmla="*/ 560615 h 1845129"/>
                <a:gd name="connsiteX12" fmla="*/ 370114 w 574754"/>
                <a:gd name="connsiteY12" fmla="*/ 468086 h 1845129"/>
                <a:gd name="connsiteX13" fmla="*/ 353785 w 574754"/>
                <a:gd name="connsiteY13" fmla="*/ 446315 h 1845129"/>
                <a:gd name="connsiteX14" fmla="*/ 315685 w 574754"/>
                <a:gd name="connsiteY14" fmla="*/ 397329 h 1845129"/>
                <a:gd name="connsiteX15" fmla="*/ 244928 w 574754"/>
                <a:gd name="connsiteY15" fmla="*/ 283029 h 1845129"/>
                <a:gd name="connsiteX16" fmla="*/ 223157 w 574754"/>
                <a:gd name="connsiteY16" fmla="*/ 244929 h 1845129"/>
                <a:gd name="connsiteX17" fmla="*/ 185057 w 574754"/>
                <a:gd name="connsiteY17" fmla="*/ 201386 h 1845129"/>
                <a:gd name="connsiteX18" fmla="*/ 157843 w 574754"/>
                <a:gd name="connsiteY18" fmla="*/ 174172 h 1845129"/>
                <a:gd name="connsiteX19" fmla="*/ 130628 w 574754"/>
                <a:gd name="connsiteY19" fmla="*/ 130629 h 1845129"/>
                <a:gd name="connsiteX20" fmla="*/ 81643 w 574754"/>
                <a:gd name="connsiteY20" fmla="*/ 76200 h 1845129"/>
                <a:gd name="connsiteX21" fmla="*/ 59871 w 574754"/>
                <a:gd name="connsiteY21" fmla="*/ 59872 h 1845129"/>
                <a:gd name="connsiteX22" fmla="*/ 48985 w 574754"/>
                <a:gd name="connsiteY22" fmla="*/ 43543 h 1845129"/>
                <a:gd name="connsiteX23" fmla="*/ 16328 w 574754"/>
                <a:gd name="connsiteY23" fmla="*/ 16329 h 1845129"/>
                <a:gd name="connsiteX24" fmla="*/ 0 w 574754"/>
                <a:gd name="connsiteY24" fmla="*/ 0 h 1845129"/>
                <a:gd name="connsiteX0" fmla="*/ 478971 w 574754"/>
                <a:gd name="connsiteY0" fmla="*/ 1845129 h 1845129"/>
                <a:gd name="connsiteX1" fmla="*/ 484414 w 574754"/>
                <a:gd name="connsiteY1" fmla="*/ 1719943 h 1845129"/>
                <a:gd name="connsiteX2" fmla="*/ 489857 w 574754"/>
                <a:gd name="connsiteY2" fmla="*/ 1692729 h 1845129"/>
                <a:gd name="connsiteX3" fmla="*/ 500743 w 574754"/>
                <a:gd name="connsiteY3" fmla="*/ 1616529 h 1845129"/>
                <a:gd name="connsiteX4" fmla="*/ 511628 w 574754"/>
                <a:gd name="connsiteY4" fmla="*/ 1600200 h 1845129"/>
                <a:gd name="connsiteX5" fmla="*/ 522514 w 574754"/>
                <a:gd name="connsiteY5" fmla="*/ 1540329 h 1845129"/>
                <a:gd name="connsiteX6" fmla="*/ 533400 w 574754"/>
                <a:gd name="connsiteY6" fmla="*/ 1349829 h 1845129"/>
                <a:gd name="connsiteX7" fmla="*/ 549728 w 574754"/>
                <a:gd name="connsiteY7" fmla="*/ 1279072 h 1845129"/>
                <a:gd name="connsiteX8" fmla="*/ 566057 w 574754"/>
                <a:gd name="connsiteY8" fmla="*/ 1202872 h 1845129"/>
                <a:gd name="connsiteX9" fmla="*/ 566057 w 574754"/>
                <a:gd name="connsiteY9" fmla="*/ 740229 h 1845129"/>
                <a:gd name="connsiteX10" fmla="*/ 538843 w 574754"/>
                <a:gd name="connsiteY10" fmla="*/ 674915 h 1845129"/>
                <a:gd name="connsiteX11" fmla="*/ 388908 w 574754"/>
                <a:gd name="connsiteY11" fmla="*/ 575471 h 1845129"/>
                <a:gd name="connsiteX12" fmla="*/ 370114 w 574754"/>
                <a:gd name="connsiteY12" fmla="*/ 468086 h 1845129"/>
                <a:gd name="connsiteX13" fmla="*/ 353785 w 574754"/>
                <a:gd name="connsiteY13" fmla="*/ 446315 h 1845129"/>
                <a:gd name="connsiteX14" fmla="*/ 315685 w 574754"/>
                <a:gd name="connsiteY14" fmla="*/ 397329 h 1845129"/>
                <a:gd name="connsiteX15" fmla="*/ 244928 w 574754"/>
                <a:gd name="connsiteY15" fmla="*/ 283029 h 1845129"/>
                <a:gd name="connsiteX16" fmla="*/ 223157 w 574754"/>
                <a:gd name="connsiteY16" fmla="*/ 244929 h 1845129"/>
                <a:gd name="connsiteX17" fmla="*/ 185057 w 574754"/>
                <a:gd name="connsiteY17" fmla="*/ 201386 h 1845129"/>
                <a:gd name="connsiteX18" fmla="*/ 157843 w 574754"/>
                <a:gd name="connsiteY18" fmla="*/ 174172 h 1845129"/>
                <a:gd name="connsiteX19" fmla="*/ 130628 w 574754"/>
                <a:gd name="connsiteY19" fmla="*/ 130629 h 1845129"/>
                <a:gd name="connsiteX20" fmla="*/ 81643 w 574754"/>
                <a:gd name="connsiteY20" fmla="*/ 76200 h 1845129"/>
                <a:gd name="connsiteX21" fmla="*/ 59871 w 574754"/>
                <a:gd name="connsiteY21" fmla="*/ 59872 h 1845129"/>
                <a:gd name="connsiteX22" fmla="*/ 48985 w 574754"/>
                <a:gd name="connsiteY22" fmla="*/ 43543 h 1845129"/>
                <a:gd name="connsiteX23" fmla="*/ 16328 w 574754"/>
                <a:gd name="connsiteY23" fmla="*/ 16329 h 1845129"/>
                <a:gd name="connsiteX24" fmla="*/ 0 w 574754"/>
                <a:gd name="connsiteY24" fmla="*/ 0 h 1845129"/>
                <a:gd name="connsiteX0" fmla="*/ 478971 w 574754"/>
                <a:gd name="connsiteY0" fmla="*/ 1845129 h 1845129"/>
                <a:gd name="connsiteX1" fmla="*/ 484414 w 574754"/>
                <a:gd name="connsiteY1" fmla="*/ 1719943 h 1845129"/>
                <a:gd name="connsiteX2" fmla="*/ 489857 w 574754"/>
                <a:gd name="connsiteY2" fmla="*/ 1692729 h 1845129"/>
                <a:gd name="connsiteX3" fmla="*/ 500743 w 574754"/>
                <a:gd name="connsiteY3" fmla="*/ 1616529 h 1845129"/>
                <a:gd name="connsiteX4" fmla="*/ 511628 w 574754"/>
                <a:gd name="connsiteY4" fmla="*/ 1600200 h 1845129"/>
                <a:gd name="connsiteX5" fmla="*/ 522514 w 574754"/>
                <a:gd name="connsiteY5" fmla="*/ 1540329 h 1845129"/>
                <a:gd name="connsiteX6" fmla="*/ 533400 w 574754"/>
                <a:gd name="connsiteY6" fmla="*/ 1349829 h 1845129"/>
                <a:gd name="connsiteX7" fmla="*/ 549728 w 574754"/>
                <a:gd name="connsiteY7" fmla="*/ 1279072 h 1845129"/>
                <a:gd name="connsiteX8" fmla="*/ 566057 w 574754"/>
                <a:gd name="connsiteY8" fmla="*/ 1202872 h 1845129"/>
                <a:gd name="connsiteX9" fmla="*/ 566057 w 574754"/>
                <a:gd name="connsiteY9" fmla="*/ 740229 h 1845129"/>
                <a:gd name="connsiteX10" fmla="*/ 433932 w 574754"/>
                <a:gd name="connsiteY10" fmla="*/ 707594 h 1845129"/>
                <a:gd name="connsiteX11" fmla="*/ 388908 w 574754"/>
                <a:gd name="connsiteY11" fmla="*/ 575471 h 1845129"/>
                <a:gd name="connsiteX12" fmla="*/ 370114 w 574754"/>
                <a:gd name="connsiteY12" fmla="*/ 468086 h 1845129"/>
                <a:gd name="connsiteX13" fmla="*/ 353785 w 574754"/>
                <a:gd name="connsiteY13" fmla="*/ 446315 h 1845129"/>
                <a:gd name="connsiteX14" fmla="*/ 315685 w 574754"/>
                <a:gd name="connsiteY14" fmla="*/ 397329 h 1845129"/>
                <a:gd name="connsiteX15" fmla="*/ 244928 w 574754"/>
                <a:gd name="connsiteY15" fmla="*/ 283029 h 1845129"/>
                <a:gd name="connsiteX16" fmla="*/ 223157 w 574754"/>
                <a:gd name="connsiteY16" fmla="*/ 244929 h 1845129"/>
                <a:gd name="connsiteX17" fmla="*/ 185057 w 574754"/>
                <a:gd name="connsiteY17" fmla="*/ 201386 h 1845129"/>
                <a:gd name="connsiteX18" fmla="*/ 157843 w 574754"/>
                <a:gd name="connsiteY18" fmla="*/ 174172 h 1845129"/>
                <a:gd name="connsiteX19" fmla="*/ 130628 w 574754"/>
                <a:gd name="connsiteY19" fmla="*/ 130629 h 1845129"/>
                <a:gd name="connsiteX20" fmla="*/ 81643 w 574754"/>
                <a:gd name="connsiteY20" fmla="*/ 76200 h 1845129"/>
                <a:gd name="connsiteX21" fmla="*/ 59871 w 574754"/>
                <a:gd name="connsiteY21" fmla="*/ 59872 h 1845129"/>
                <a:gd name="connsiteX22" fmla="*/ 48985 w 574754"/>
                <a:gd name="connsiteY22" fmla="*/ 43543 h 1845129"/>
                <a:gd name="connsiteX23" fmla="*/ 16328 w 574754"/>
                <a:gd name="connsiteY23" fmla="*/ 16329 h 1845129"/>
                <a:gd name="connsiteX24" fmla="*/ 0 w 574754"/>
                <a:gd name="connsiteY24" fmla="*/ 0 h 1845129"/>
                <a:gd name="connsiteX0" fmla="*/ 478971 w 566907"/>
                <a:gd name="connsiteY0" fmla="*/ 1845129 h 1845129"/>
                <a:gd name="connsiteX1" fmla="*/ 484414 w 566907"/>
                <a:gd name="connsiteY1" fmla="*/ 1719943 h 1845129"/>
                <a:gd name="connsiteX2" fmla="*/ 489857 w 566907"/>
                <a:gd name="connsiteY2" fmla="*/ 1692729 h 1845129"/>
                <a:gd name="connsiteX3" fmla="*/ 500743 w 566907"/>
                <a:gd name="connsiteY3" fmla="*/ 1616529 h 1845129"/>
                <a:gd name="connsiteX4" fmla="*/ 511628 w 566907"/>
                <a:gd name="connsiteY4" fmla="*/ 1600200 h 1845129"/>
                <a:gd name="connsiteX5" fmla="*/ 522514 w 566907"/>
                <a:gd name="connsiteY5" fmla="*/ 1540329 h 1845129"/>
                <a:gd name="connsiteX6" fmla="*/ 533400 w 566907"/>
                <a:gd name="connsiteY6" fmla="*/ 1349829 h 1845129"/>
                <a:gd name="connsiteX7" fmla="*/ 549728 w 566907"/>
                <a:gd name="connsiteY7" fmla="*/ 1279072 h 1845129"/>
                <a:gd name="connsiteX8" fmla="*/ 566057 w 566907"/>
                <a:gd name="connsiteY8" fmla="*/ 1202872 h 1845129"/>
                <a:gd name="connsiteX9" fmla="*/ 463124 w 566907"/>
                <a:gd name="connsiteY9" fmla="*/ 826384 h 1845129"/>
                <a:gd name="connsiteX10" fmla="*/ 433932 w 566907"/>
                <a:gd name="connsiteY10" fmla="*/ 707594 h 1845129"/>
                <a:gd name="connsiteX11" fmla="*/ 388908 w 566907"/>
                <a:gd name="connsiteY11" fmla="*/ 575471 h 1845129"/>
                <a:gd name="connsiteX12" fmla="*/ 370114 w 566907"/>
                <a:gd name="connsiteY12" fmla="*/ 468086 h 1845129"/>
                <a:gd name="connsiteX13" fmla="*/ 353785 w 566907"/>
                <a:gd name="connsiteY13" fmla="*/ 446315 h 1845129"/>
                <a:gd name="connsiteX14" fmla="*/ 315685 w 566907"/>
                <a:gd name="connsiteY14" fmla="*/ 397329 h 1845129"/>
                <a:gd name="connsiteX15" fmla="*/ 244928 w 566907"/>
                <a:gd name="connsiteY15" fmla="*/ 283029 h 1845129"/>
                <a:gd name="connsiteX16" fmla="*/ 223157 w 566907"/>
                <a:gd name="connsiteY16" fmla="*/ 244929 h 1845129"/>
                <a:gd name="connsiteX17" fmla="*/ 185057 w 566907"/>
                <a:gd name="connsiteY17" fmla="*/ 201386 h 1845129"/>
                <a:gd name="connsiteX18" fmla="*/ 157843 w 566907"/>
                <a:gd name="connsiteY18" fmla="*/ 174172 h 1845129"/>
                <a:gd name="connsiteX19" fmla="*/ 130628 w 566907"/>
                <a:gd name="connsiteY19" fmla="*/ 130629 h 1845129"/>
                <a:gd name="connsiteX20" fmla="*/ 81643 w 566907"/>
                <a:gd name="connsiteY20" fmla="*/ 76200 h 1845129"/>
                <a:gd name="connsiteX21" fmla="*/ 59871 w 566907"/>
                <a:gd name="connsiteY21" fmla="*/ 59872 h 1845129"/>
                <a:gd name="connsiteX22" fmla="*/ 48985 w 566907"/>
                <a:gd name="connsiteY22" fmla="*/ 43543 h 1845129"/>
                <a:gd name="connsiteX23" fmla="*/ 16328 w 566907"/>
                <a:gd name="connsiteY23" fmla="*/ 16329 h 1845129"/>
                <a:gd name="connsiteX24" fmla="*/ 0 w 566907"/>
                <a:gd name="connsiteY24" fmla="*/ 0 h 1845129"/>
                <a:gd name="connsiteX0" fmla="*/ 478971 w 549728"/>
                <a:gd name="connsiteY0" fmla="*/ 1845129 h 1845129"/>
                <a:gd name="connsiteX1" fmla="*/ 484414 w 549728"/>
                <a:gd name="connsiteY1" fmla="*/ 1719943 h 1845129"/>
                <a:gd name="connsiteX2" fmla="*/ 489857 w 549728"/>
                <a:gd name="connsiteY2" fmla="*/ 1692729 h 1845129"/>
                <a:gd name="connsiteX3" fmla="*/ 500743 w 549728"/>
                <a:gd name="connsiteY3" fmla="*/ 1616529 h 1845129"/>
                <a:gd name="connsiteX4" fmla="*/ 511628 w 549728"/>
                <a:gd name="connsiteY4" fmla="*/ 1600200 h 1845129"/>
                <a:gd name="connsiteX5" fmla="*/ 522514 w 549728"/>
                <a:gd name="connsiteY5" fmla="*/ 1540329 h 1845129"/>
                <a:gd name="connsiteX6" fmla="*/ 533400 w 549728"/>
                <a:gd name="connsiteY6" fmla="*/ 1349829 h 1845129"/>
                <a:gd name="connsiteX7" fmla="*/ 549728 w 549728"/>
                <a:gd name="connsiteY7" fmla="*/ 1279072 h 1845129"/>
                <a:gd name="connsiteX8" fmla="*/ 478960 w 549728"/>
                <a:gd name="connsiteY8" fmla="*/ 1131571 h 1845129"/>
                <a:gd name="connsiteX9" fmla="*/ 463124 w 549728"/>
                <a:gd name="connsiteY9" fmla="*/ 826384 h 1845129"/>
                <a:gd name="connsiteX10" fmla="*/ 433932 w 549728"/>
                <a:gd name="connsiteY10" fmla="*/ 707594 h 1845129"/>
                <a:gd name="connsiteX11" fmla="*/ 388908 w 549728"/>
                <a:gd name="connsiteY11" fmla="*/ 575471 h 1845129"/>
                <a:gd name="connsiteX12" fmla="*/ 370114 w 549728"/>
                <a:gd name="connsiteY12" fmla="*/ 468086 h 1845129"/>
                <a:gd name="connsiteX13" fmla="*/ 353785 w 549728"/>
                <a:gd name="connsiteY13" fmla="*/ 446315 h 1845129"/>
                <a:gd name="connsiteX14" fmla="*/ 315685 w 549728"/>
                <a:gd name="connsiteY14" fmla="*/ 397329 h 1845129"/>
                <a:gd name="connsiteX15" fmla="*/ 244928 w 549728"/>
                <a:gd name="connsiteY15" fmla="*/ 283029 h 1845129"/>
                <a:gd name="connsiteX16" fmla="*/ 223157 w 549728"/>
                <a:gd name="connsiteY16" fmla="*/ 244929 h 1845129"/>
                <a:gd name="connsiteX17" fmla="*/ 185057 w 549728"/>
                <a:gd name="connsiteY17" fmla="*/ 201386 h 1845129"/>
                <a:gd name="connsiteX18" fmla="*/ 157843 w 549728"/>
                <a:gd name="connsiteY18" fmla="*/ 174172 h 1845129"/>
                <a:gd name="connsiteX19" fmla="*/ 130628 w 549728"/>
                <a:gd name="connsiteY19" fmla="*/ 130629 h 1845129"/>
                <a:gd name="connsiteX20" fmla="*/ 81643 w 549728"/>
                <a:gd name="connsiteY20" fmla="*/ 76200 h 1845129"/>
                <a:gd name="connsiteX21" fmla="*/ 59871 w 549728"/>
                <a:gd name="connsiteY21" fmla="*/ 59872 h 1845129"/>
                <a:gd name="connsiteX22" fmla="*/ 48985 w 549728"/>
                <a:gd name="connsiteY22" fmla="*/ 43543 h 1845129"/>
                <a:gd name="connsiteX23" fmla="*/ 16328 w 549728"/>
                <a:gd name="connsiteY23" fmla="*/ 16329 h 1845129"/>
                <a:gd name="connsiteX24" fmla="*/ 0 w 549728"/>
                <a:gd name="connsiteY24" fmla="*/ 0 h 1845129"/>
                <a:gd name="connsiteX0" fmla="*/ 478971 w 538005"/>
                <a:gd name="connsiteY0" fmla="*/ 1845129 h 1845129"/>
                <a:gd name="connsiteX1" fmla="*/ 484414 w 538005"/>
                <a:gd name="connsiteY1" fmla="*/ 1719943 h 1845129"/>
                <a:gd name="connsiteX2" fmla="*/ 489857 w 538005"/>
                <a:gd name="connsiteY2" fmla="*/ 1692729 h 1845129"/>
                <a:gd name="connsiteX3" fmla="*/ 500743 w 538005"/>
                <a:gd name="connsiteY3" fmla="*/ 1616529 h 1845129"/>
                <a:gd name="connsiteX4" fmla="*/ 511628 w 538005"/>
                <a:gd name="connsiteY4" fmla="*/ 1600200 h 1845129"/>
                <a:gd name="connsiteX5" fmla="*/ 522514 w 538005"/>
                <a:gd name="connsiteY5" fmla="*/ 1540329 h 1845129"/>
                <a:gd name="connsiteX6" fmla="*/ 533400 w 538005"/>
                <a:gd name="connsiteY6" fmla="*/ 1349829 h 1845129"/>
                <a:gd name="connsiteX7" fmla="*/ 452735 w 538005"/>
                <a:gd name="connsiteY7" fmla="*/ 1264216 h 1845129"/>
                <a:gd name="connsiteX8" fmla="*/ 478960 w 538005"/>
                <a:gd name="connsiteY8" fmla="*/ 1131571 h 1845129"/>
                <a:gd name="connsiteX9" fmla="*/ 463124 w 538005"/>
                <a:gd name="connsiteY9" fmla="*/ 826384 h 1845129"/>
                <a:gd name="connsiteX10" fmla="*/ 433932 w 538005"/>
                <a:gd name="connsiteY10" fmla="*/ 707594 h 1845129"/>
                <a:gd name="connsiteX11" fmla="*/ 388908 w 538005"/>
                <a:gd name="connsiteY11" fmla="*/ 575471 h 1845129"/>
                <a:gd name="connsiteX12" fmla="*/ 370114 w 538005"/>
                <a:gd name="connsiteY12" fmla="*/ 468086 h 1845129"/>
                <a:gd name="connsiteX13" fmla="*/ 353785 w 538005"/>
                <a:gd name="connsiteY13" fmla="*/ 446315 h 1845129"/>
                <a:gd name="connsiteX14" fmla="*/ 315685 w 538005"/>
                <a:gd name="connsiteY14" fmla="*/ 397329 h 1845129"/>
                <a:gd name="connsiteX15" fmla="*/ 244928 w 538005"/>
                <a:gd name="connsiteY15" fmla="*/ 283029 h 1845129"/>
                <a:gd name="connsiteX16" fmla="*/ 223157 w 538005"/>
                <a:gd name="connsiteY16" fmla="*/ 244929 h 1845129"/>
                <a:gd name="connsiteX17" fmla="*/ 185057 w 538005"/>
                <a:gd name="connsiteY17" fmla="*/ 201386 h 1845129"/>
                <a:gd name="connsiteX18" fmla="*/ 157843 w 538005"/>
                <a:gd name="connsiteY18" fmla="*/ 174172 h 1845129"/>
                <a:gd name="connsiteX19" fmla="*/ 130628 w 538005"/>
                <a:gd name="connsiteY19" fmla="*/ 130629 h 1845129"/>
                <a:gd name="connsiteX20" fmla="*/ 81643 w 538005"/>
                <a:gd name="connsiteY20" fmla="*/ 76200 h 1845129"/>
                <a:gd name="connsiteX21" fmla="*/ 59871 w 538005"/>
                <a:gd name="connsiteY21" fmla="*/ 59872 h 1845129"/>
                <a:gd name="connsiteX22" fmla="*/ 48985 w 538005"/>
                <a:gd name="connsiteY22" fmla="*/ 43543 h 1845129"/>
                <a:gd name="connsiteX23" fmla="*/ 16328 w 538005"/>
                <a:gd name="connsiteY23" fmla="*/ 16329 h 1845129"/>
                <a:gd name="connsiteX24" fmla="*/ 0 w 538005"/>
                <a:gd name="connsiteY24" fmla="*/ 0 h 1845129"/>
                <a:gd name="connsiteX0" fmla="*/ 478971 w 525903"/>
                <a:gd name="connsiteY0" fmla="*/ 1845129 h 1845129"/>
                <a:gd name="connsiteX1" fmla="*/ 484414 w 525903"/>
                <a:gd name="connsiteY1" fmla="*/ 1719943 h 1845129"/>
                <a:gd name="connsiteX2" fmla="*/ 489857 w 525903"/>
                <a:gd name="connsiteY2" fmla="*/ 1692729 h 1845129"/>
                <a:gd name="connsiteX3" fmla="*/ 500743 w 525903"/>
                <a:gd name="connsiteY3" fmla="*/ 1616529 h 1845129"/>
                <a:gd name="connsiteX4" fmla="*/ 511628 w 525903"/>
                <a:gd name="connsiteY4" fmla="*/ 1600200 h 1845129"/>
                <a:gd name="connsiteX5" fmla="*/ 522514 w 525903"/>
                <a:gd name="connsiteY5" fmla="*/ 1540329 h 1845129"/>
                <a:gd name="connsiteX6" fmla="*/ 446304 w 525903"/>
                <a:gd name="connsiteY6" fmla="*/ 1346857 h 1845129"/>
                <a:gd name="connsiteX7" fmla="*/ 452735 w 525903"/>
                <a:gd name="connsiteY7" fmla="*/ 1264216 h 1845129"/>
                <a:gd name="connsiteX8" fmla="*/ 478960 w 525903"/>
                <a:gd name="connsiteY8" fmla="*/ 1131571 h 1845129"/>
                <a:gd name="connsiteX9" fmla="*/ 463124 w 525903"/>
                <a:gd name="connsiteY9" fmla="*/ 826384 h 1845129"/>
                <a:gd name="connsiteX10" fmla="*/ 433932 w 525903"/>
                <a:gd name="connsiteY10" fmla="*/ 707594 h 1845129"/>
                <a:gd name="connsiteX11" fmla="*/ 388908 w 525903"/>
                <a:gd name="connsiteY11" fmla="*/ 575471 h 1845129"/>
                <a:gd name="connsiteX12" fmla="*/ 370114 w 525903"/>
                <a:gd name="connsiteY12" fmla="*/ 468086 h 1845129"/>
                <a:gd name="connsiteX13" fmla="*/ 353785 w 525903"/>
                <a:gd name="connsiteY13" fmla="*/ 446315 h 1845129"/>
                <a:gd name="connsiteX14" fmla="*/ 315685 w 525903"/>
                <a:gd name="connsiteY14" fmla="*/ 397329 h 1845129"/>
                <a:gd name="connsiteX15" fmla="*/ 244928 w 525903"/>
                <a:gd name="connsiteY15" fmla="*/ 283029 h 1845129"/>
                <a:gd name="connsiteX16" fmla="*/ 223157 w 525903"/>
                <a:gd name="connsiteY16" fmla="*/ 244929 h 1845129"/>
                <a:gd name="connsiteX17" fmla="*/ 185057 w 525903"/>
                <a:gd name="connsiteY17" fmla="*/ 201386 h 1845129"/>
                <a:gd name="connsiteX18" fmla="*/ 157843 w 525903"/>
                <a:gd name="connsiteY18" fmla="*/ 174172 h 1845129"/>
                <a:gd name="connsiteX19" fmla="*/ 130628 w 525903"/>
                <a:gd name="connsiteY19" fmla="*/ 130629 h 1845129"/>
                <a:gd name="connsiteX20" fmla="*/ 81643 w 525903"/>
                <a:gd name="connsiteY20" fmla="*/ 76200 h 1845129"/>
                <a:gd name="connsiteX21" fmla="*/ 59871 w 525903"/>
                <a:gd name="connsiteY21" fmla="*/ 59872 h 1845129"/>
                <a:gd name="connsiteX22" fmla="*/ 48985 w 525903"/>
                <a:gd name="connsiteY22" fmla="*/ 43543 h 1845129"/>
                <a:gd name="connsiteX23" fmla="*/ 16328 w 525903"/>
                <a:gd name="connsiteY23" fmla="*/ 16329 h 1845129"/>
                <a:gd name="connsiteX24" fmla="*/ 0 w 525903"/>
                <a:gd name="connsiteY24" fmla="*/ 0 h 1845129"/>
                <a:gd name="connsiteX0" fmla="*/ 478971 w 511827"/>
                <a:gd name="connsiteY0" fmla="*/ 1845129 h 1845129"/>
                <a:gd name="connsiteX1" fmla="*/ 484414 w 511827"/>
                <a:gd name="connsiteY1" fmla="*/ 1719943 h 1845129"/>
                <a:gd name="connsiteX2" fmla="*/ 489857 w 511827"/>
                <a:gd name="connsiteY2" fmla="*/ 1692729 h 1845129"/>
                <a:gd name="connsiteX3" fmla="*/ 500743 w 511827"/>
                <a:gd name="connsiteY3" fmla="*/ 1616529 h 1845129"/>
                <a:gd name="connsiteX4" fmla="*/ 511628 w 511827"/>
                <a:gd name="connsiteY4" fmla="*/ 1600200 h 1845129"/>
                <a:gd name="connsiteX5" fmla="*/ 467089 w 511827"/>
                <a:gd name="connsiteY5" fmla="*/ 1483884 h 1845129"/>
                <a:gd name="connsiteX6" fmla="*/ 446304 w 511827"/>
                <a:gd name="connsiteY6" fmla="*/ 1346857 h 1845129"/>
                <a:gd name="connsiteX7" fmla="*/ 452735 w 511827"/>
                <a:gd name="connsiteY7" fmla="*/ 1264216 h 1845129"/>
                <a:gd name="connsiteX8" fmla="*/ 478960 w 511827"/>
                <a:gd name="connsiteY8" fmla="*/ 1131571 h 1845129"/>
                <a:gd name="connsiteX9" fmla="*/ 463124 w 511827"/>
                <a:gd name="connsiteY9" fmla="*/ 826384 h 1845129"/>
                <a:gd name="connsiteX10" fmla="*/ 433932 w 511827"/>
                <a:gd name="connsiteY10" fmla="*/ 707594 h 1845129"/>
                <a:gd name="connsiteX11" fmla="*/ 388908 w 511827"/>
                <a:gd name="connsiteY11" fmla="*/ 575471 h 1845129"/>
                <a:gd name="connsiteX12" fmla="*/ 370114 w 511827"/>
                <a:gd name="connsiteY12" fmla="*/ 468086 h 1845129"/>
                <a:gd name="connsiteX13" fmla="*/ 353785 w 511827"/>
                <a:gd name="connsiteY13" fmla="*/ 446315 h 1845129"/>
                <a:gd name="connsiteX14" fmla="*/ 315685 w 511827"/>
                <a:gd name="connsiteY14" fmla="*/ 397329 h 1845129"/>
                <a:gd name="connsiteX15" fmla="*/ 244928 w 511827"/>
                <a:gd name="connsiteY15" fmla="*/ 283029 h 1845129"/>
                <a:gd name="connsiteX16" fmla="*/ 223157 w 511827"/>
                <a:gd name="connsiteY16" fmla="*/ 244929 h 1845129"/>
                <a:gd name="connsiteX17" fmla="*/ 185057 w 511827"/>
                <a:gd name="connsiteY17" fmla="*/ 201386 h 1845129"/>
                <a:gd name="connsiteX18" fmla="*/ 157843 w 511827"/>
                <a:gd name="connsiteY18" fmla="*/ 174172 h 1845129"/>
                <a:gd name="connsiteX19" fmla="*/ 130628 w 511827"/>
                <a:gd name="connsiteY19" fmla="*/ 130629 h 1845129"/>
                <a:gd name="connsiteX20" fmla="*/ 81643 w 511827"/>
                <a:gd name="connsiteY20" fmla="*/ 76200 h 1845129"/>
                <a:gd name="connsiteX21" fmla="*/ 59871 w 511827"/>
                <a:gd name="connsiteY21" fmla="*/ 59872 h 1845129"/>
                <a:gd name="connsiteX22" fmla="*/ 48985 w 511827"/>
                <a:gd name="connsiteY22" fmla="*/ 43543 h 1845129"/>
                <a:gd name="connsiteX23" fmla="*/ 16328 w 511827"/>
                <a:gd name="connsiteY23" fmla="*/ 16329 h 1845129"/>
                <a:gd name="connsiteX24" fmla="*/ 0 w 511827"/>
                <a:gd name="connsiteY24" fmla="*/ 0 h 1845129"/>
                <a:gd name="connsiteX0" fmla="*/ 478971 w 500743"/>
                <a:gd name="connsiteY0" fmla="*/ 1845129 h 1845129"/>
                <a:gd name="connsiteX1" fmla="*/ 484414 w 500743"/>
                <a:gd name="connsiteY1" fmla="*/ 1719943 h 1845129"/>
                <a:gd name="connsiteX2" fmla="*/ 489857 w 500743"/>
                <a:gd name="connsiteY2" fmla="*/ 1692729 h 1845129"/>
                <a:gd name="connsiteX3" fmla="*/ 500743 w 500743"/>
                <a:gd name="connsiteY3" fmla="*/ 1616529 h 1845129"/>
                <a:gd name="connsiteX4" fmla="*/ 489854 w 500743"/>
                <a:gd name="connsiteY4" fmla="*/ 1579404 h 1845129"/>
                <a:gd name="connsiteX5" fmla="*/ 467089 w 500743"/>
                <a:gd name="connsiteY5" fmla="*/ 1483884 h 1845129"/>
                <a:gd name="connsiteX6" fmla="*/ 446304 w 500743"/>
                <a:gd name="connsiteY6" fmla="*/ 1346857 h 1845129"/>
                <a:gd name="connsiteX7" fmla="*/ 452735 w 500743"/>
                <a:gd name="connsiteY7" fmla="*/ 1264216 h 1845129"/>
                <a:gd name="connsiteX8" fmla="*/ 478960 w 500743"/>
                <a:gd name="connsiteY8" fmla="*/ 1131571 h 1845129"/>
                <a:gd name="connsiteX9" fmla="*/ 463124 w 500743"/>
                <a:gd name="connsiteY9" fmla="*/ 826384 h 1845129"/>
                <a:gd name="connsiteX10" fmla="*/ 433932 w 500743"/>
                <a:gd name="connsiteY10" fmla="*/ 707594 h 1845129"/>
                <a:gd name="connsiteX11" fmla="*/ 388908 w 500743"/>
                <a:gd name="connsiteY11" fmla="*/ 575471 h 1845129"/>
                <a:gd name="connsiteX12" fmla="*/ 370114 w 500743"/>
                <a:gd name="connsiteY12" fmla="*/ 468086 h 1845129"/>
                <a:gd name="connsiteX13" fmla="*/ 353785 w 500743"/>
                <a:gd name="connsiteY13" fmla="*/ 446315 h 1845129"/>
                <a:gd name="connsiteX14" fmla="*/ 315685 w 500743"/>
                <a:gd name="connsiteY14" fmla="*/ 397329 h 1845129"/>
                <a:gd name="connsiteX15" fmla="*/ 244928 w 500743"/>
                <a:gd name="connsiteY15" fmla="*/ 283029 h 1845129"/>
                <a:gd name="connsiteX16" fmla="*/ 223157 w 500743"/>
                <a:gd name="connsiteY16" fmla="*/ 244929 h 1845129"/>
                <a:gd name="connsiteX17" fmla="*/ 185057 w 500743"/>
                <a:gd name="connsiteY17" fmla="*/ 201386 h 1845129"/>
                <a:gd name="connsiteX18" fmla="*/ 157843 w 500743"/>
                <a:gd name="connsiteY18" fmla="*/ 174172 h 1845129"/>
                <a:gd name="connsiteX19" fmla="*/ 130628 w 500743"/>
                <a:gd name="connsiteY19" fmla="*/ 130629 h 1845129"/>
                <a:gd name="connsiteX20" fmla="*/ 81643 w 500743"/>
                <a:gd name="connsiteY20" fmla="*/ 76200 h 1845129"/>
                <a:gd name="connsiteX21" fmla="*/ 59871 w 500743"/>
                <a:gd name="connsiteY21" fmla="*/ 59872 h 1845129"/>
                <a:gd name="connsiteX22" fmla="*/ 48985 w 500743"/>
                <a:gd name="connsiteY22" fmla="*/ 43543 h 1845129"/>
                <a:gd name="connsiteX23" fmla="*/ 16328 w 500743"/>
                <a:gd name="connsiteY23" fmla="*/ 16329 h 1845129"/>
                <a:gd name="connsiteX24" fmla="*/ 0 w 500743"/>
                <a:gd name="connsiteY24" fmla="*/ 0 h 1845129"/>
                <a:gd name="connsiteX0" fmla="*/ 478971 w 491762"/>
                <a:gd name="connsiteY0" fmla="*/ 1845129 h 1845129"/>
                <a:gd name="connsiteX1" fmla="*/ 484414 w 491762"/>
                <a:gd name="connsiteY1" fmla="*/ 1719943 h 1845129"/>
                <a:gd name="connsiteX2" fmla="*/ 489857 w 491762"/>
                <a:gd name="connsiteY2" fmla="*/ 1692729 h 1845129"/>
                <a:gd name="connsiteX3" fmla="*/ 489854 w 491762"/>
                <a:gd name="connsiteY3" fmla="*/ 1579404 h 1845129"/>
                <a:gd name="connsiteX4" fmla="*/ 467089 w 491762"/>
                <a:gd name="connsiteY4" fmla="*/ 1483884 h 1845129"/>
                <a:gd name="connsiteX5" fmla="*/ 446304 w 491762"/>
                <a:gd name="connsiteY5" fmla="*/ 1346857 h 1845129"/>
                <a:gd name="connsiteX6" fmla="*/ 452735 w 491762"/>
                <a:gd name="connsiteY6" fmla="*/ 1264216 h 1845129"/>
                <a:gd name="connsiteX7" fmla="*/ 478960 w 491762"/>
                <a:gd name="connsiteY7" fmla="*/ 1131571 h 1845129"/>
                <a:gd name="connsiteX8" fmla="*/ 463124 w 491762"/>
                <a:gd name="connsiteY8" fmla="*/ 826384 h 1845129"/>
                <a:gd name="connsiteX9" fmla="*/ 433932 w 491762"/>
                <a:gd name="connsiteY9" fmla="*/ 707594 h 1845129"/>
                <a:gd name="connsiteX10" fmla="*/ 388908 w 491762"/>
                <a:gd name="connsiteY10" fmla="*/ 575471 h 1845129"/>
                <a:gd name="connsiteX11" fmla="*/ 370114 w 491762"/>
                <a:gd name="connsiteY11" fmla="*/ 468086 h 1845129"/>
                <a:gd name="connsiteX12" fmla="*/ 353785 w 491762"/>
                <a:gd name="connsiteY12" fmla="*/ 446315 h 1845129"/>
                <a:gd name="connsiteX13" fmla="*/ 315685 w 491762"/>
                <a:gd name="connsiteY13" fmla="*/ 397329 h 1845129"/>
                <a:gd name="connsiteX14" fmla="*/ 244928 w 491762"/>
                <a:gd name="connsiteY14" fmla="*/ 283029 h 1845129"/>
                <a:gd name="connsiteX15" fmla="*/ 223157 w 491762"/>
                <a:gd name="connsiteY15" fmla="*/ 244929 h 1845129"/>
                <a:gd name="connsiteX16" fmla="*/ 185057 w 491762"/>
                <a:gd name="connsiteY16" fmla="*/ 201386 h 1845129"/>
                <a:gd name="connsiteX17" fmla="*/ 157843 w 491762"/>
                <a:gd name="connsiteY17" fmla="*/ 174172 h 1845129"/>
                <a:gd name="connsiteX18" fmla="*/ 130628 w 491762"/>
                <a:gd name="connsiteY18" fmla="*/ 130629 h 1845129"/>
                <a:gd name="connsiteX19" fmla="*/ 81643 w 491762"/>
                <a:gd name="connsiteY19" fmla="*/ 76200 h 1845129"/>
                <a:gd name="connsiteX20" fmla="*/ 59871 w 491762"/>
                <a:gd name="connsiteY20" fmla="*/ 59872 h 1845129"/>
                <a:gd name="connsiteX21" fmla="*/ 48985 w 491762"/>
                <a:gd name="connsiteY21" fmla="*/ 43543 h 1845129"/>
                <a:gd name="connsiteX22" fmla="*/ 16328 w 491762"/>
                <a:gd name="connsiteY22" fmla="*/ 16329 h 1845129"/>
                <a:gd name="connsiteX23" fmla="*/ 0 w 491762"/>
                <a:gd name="connsiteY23" fmla="*/ 0 h 1845129"/>
                <a:gd name="connsiteX0" fmla="*/ 478971 w 490504"/>
                <a:gd name="connsiteY0" fmla="*/ 1845129 h 1845129"/>
                <a:gd name="connsiteX1" fmla="*/ 484414 w 490504"/>
                <a:gd name="connsiteY1" fmla="*/ 1719943 h 1845129"/>
                <a:gd name="connsiteX2" fmla="*/ 489857 w 490504"/>
                <a:gd name="connsiteY2" fmla="*/ 1692729 h 1845129"/>
                <a:gd name="connsiteX3" fmla="*/ 467089 w 490504"/>
                <a:gd name="connsiteY3" fmla="*/ 1483884 h 1845129"/>
                <a:gd name="connsiteX4" fmla="*/ 446304 w 490504"/>
                <a:gd name="connsiteY4" fmla="*/ 1346857 h 1845129"/>
                <a:gd name="connsiteX5" fmla="*/ 452735 w 490504"/>
                <a:gd name="connsiteY5" fmla="*/ 1264216 h 1845129"/>
                <a:gd name="connsiteX6" fmla="*/ 478960 w 490504"/>
                <a:gd name="connsiteY6" fmla="*/ 1131571 h 1845129"/>
                <a:gd name="connsiteX7" fmla="*/ 463124 w 490504"/>
                <a:gd name="connsiteY7" fmla="*/ 826384 h 1845129"/>
                <a:gd name="connsiteX8" fmla="*/ 433932 w 490504"/>
                <a:gd name="connsiteY8" fmla="*/ 707594 h 1845129"/>
                <a:gd name="connsiteX9" fmla="*/ 388908 w 490504"/>
                <a:gd name="connsiteY9" fmla="*/ 575471 h 1845129"/>
                <a:gd name="connsiteX10" fmla="*/ 370114 w 490504"/>
                <a:gd name="connsiteY10" fmla="*/ 468086 h 1845129"/>
                <a:gd name="connsiteX11" fmla="*/ 353785 w 490504"/>
                <a:gd name="connsiteY11" fmla="*/ 446315 h 1845129"/>
                <a:gd name="connsiteX12" fmla="*/ 315685 w 490504"/>
                <a:gd name="connsiteY12" fmla="*/ 397329 h 1845129"/>
                <a:gd name="connsiteX13" fmla="*/ 244928 w 490504"/>
                <a:gd name="connsiteY13" fmla="*/ 283029 h 1845129"/>
                <a:gd name="connsiteX14" fmla="*/ 223157 w 490504"/>
                <a:gd name="connsiteY14" fmla="*/ 244929 h 1845129"/>
                <a:gd name="connsiteX15" fmla="*/ 185057 w 490504"/>
                <a:gd name="connsiteY15" fmla="*/ 201386 h 1845129"/>
                <a:gd name="connsiteX16" fmla="*/ 157843 w 490504"/>
                <a:gd name="connsiteY16" fmla="*/ 174172 h 1845129"/>
                <a:gd name="connsiteX17" fmla="*/ 130628 w 490504"/>
                <a:gd name="connsiteY17" fmla="*/ 130629 h 1845129"/>
                <a:gd name="connsiteX18" fmla="*/ 81643 w 490504"/>
                <a:gd name="connsiteY18" fmla="*/ 76200 h 1845129"/>
                <a:gd name="connsiteX19" fmla="*/ 59871 w 490504"/>
                <a:gd name="connsiteY19" fmla="*/ 59872 h 1845129"/>
                <a:gd name="connsiteX20" fmla="*/ 48985 w 490504"/>
                <a:gd name="connsiteY20" fmla="*/ 43543 h 1845129"/>
                <a:gd name="connsiteX21" fmla="*/ 16328 w 490504"/>
                <a:gd name="connsiteY21" fmla="*/ 16329 h 1845129"/>
                <a:gd name="connsiteX22" fmla="*/ 0 w 490504"/>
                <a:gd name="connsiteY22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46304 w 484831"/>
                <a:gd name="connsiteY3" fmla="*/ 1346857 h 1845129"/>
                <a:gd name="connsiteX4" fmla="*/ 452735 w 484831"/>
                <a:gd name="connsiteY4" fmla="*/ 1264216 h 1845129"/>
                <a:gd name="connsiteX5" fmla="*/ 478960 w 484831"/>
                <a:gd name="connsiteY5" fmla="*/ 1131571 h 1845129"/>
                <a:gd name="connsiteX6" fmla="*/ 463124 w 484831"/>
                <a:gd name="connsiteY6" fmla="*/ 826384 h 1845129"/>
                <a:gd name="connsiteX7" fmla="*/ 433932 w 484831"/>
                <a:gd name="connsiteY7" fmla="*/ 707594 h 1845129"/>
                <a:gd name="connsiteX8" fmla="*/ 388908 w 484831"/>
                <a:gd name="connsiteY8" fmla="*/ 575471 h 1845129"/>
                <a:gd name="connsiteX9" fmla="*/ 370114 w 484831"/>
                <a:gd name="connsiteY9" fmla="*/ 468086 h 1845129"/>
                <a:gd name="connsiteX10" fmla="*/ 353785 w 484831"/>
                <a:gd name="connsiteY10" fmla="*/ 446315 h 1845129"/>
                <a:gd name="connsiteX11" fmla="*/ 315685 w 484831"/>
                <a:gd name="connsiteY11" fmla="*/ 397329 h 1845129"/>
                <a:gd name="connsiteX12" fmla="*/ 244928 w 484831"/>
                <a:gd name="connsiteY12" fmla="*/ 283029 h 1845129"/>
                <a:gd name="connsiteX13" fmla="*/ 223157 w 484831"/>
                <a:gd name="connsiteY13" fmla="*/ 244929 h 1845129"/>
                <a:gd name="connsiteX14" fmla="*/ 185057 w 484831"/>
                <a:gd name="connsiteY14" fmla="*/ 201386 h 1845129"/>
                <a:gd name="connsiteX15" fmla="*/ 157843 w 484831"/>
                <a:gd name="connsiteY15" fmla="*/ 174172 h 1845129"/>
                <a:gd name="connsiteX16" fmla="*/ 130628 w 484831"/>
                <a:gd name="connsiteY16" fmla="*/ 130629 h 1845129"/>
                <a:gd name="connsiteX17" fmla="*/ 81643 w 484831"/>
                <a:gd name="connsiteY17" fmla="*/ 76200 h 1845129"/>
                <a:gd name="connsiteX18" fmla="*/ 59871 w 484831"/>
                <a:gd name="connsiteY18" fmla="*/ 59872 h 1845129"/>
                <a:gd name="connsiteX19" fmla="*/ 48985 w 484831"/>
                <a:gd name="connsiteY19" fmla="*/ 43543 h 1845129"/>
                <a:gd name="connsiteX20" fmla="*/ 16328 w 484831"/>
                <a:gd name="connsiteY20" fmla="*/ 16329 h 1845129"/>
                <a:gd name="connsiteX21" fmla="*/ 0 w 484831"/>
                <a:gd name="connsiteY21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52735 w 484831"/>
                <a:gd name="connsiteY3" fmla="*/ 1264216 h 1845129"/>
                <a:gd name="connsiteX4" fmla="*/ 478960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244928 w 484831"/>
                <a:gd name="connsiteY11" fmla="*/ 283029 h 1845129"/>
                <a:gd name="connsiteX12" fmla="*/ 223157 w 484831"/>
                <a:gd name="connsiteY12" fmla="*/ 244929 h 1845129"/>
                <a:gd name="connsiteX13" fmla="*/ 185057 w 484831"/>
                <a:gd name="connsiteY13" fmla="*/ 201386 h 1845129"/>
                <a:gd name="connsiteX14" fmla="*/ 157843 w 484831"/>
                <a:gd name="connsiteY14" fmla="*/ 174172 h 1845129"/>
                <a:gd name="connsiteX15" fmla="*/ 130628 w 484831"/>
                <a:gd name="connsiteY15" fmla="*/ 130629 h 1845129"/>
                <a:gd name="connsiteX16" fmla="*/ 81643 w 484831"/>
                <a:gd name="connsiteY16" fmla="*/ 76200 h 1845129"/>
                <a:gd name="connsiteX17" fmla="*/ 59871 w 484831"/>
                <a:gd name="connsiteY17" fmla="*/ 59872 h 1845129"/>
                <a:gd name="connsiteX18" fmla="*/ 48985 w 484831"/>
                <a:gd name="connsiteY18" fmla="*/ 43543 h 1845129"/>
                <a:gd name="connsiteX19" fmla="*/ 16328 w 484831"/>
                <a:gd name="connsiteY19" fmla="*/ 16329 h 1845129"/>
                <a:gd name="connsiteX20" fmla="*/ 0 w 484831"/>
                <a:gd name="connsiteY20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78960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244928 w 484831"/>
                <a:gd name="connsiteY11" fmla="*/ 283029 h 1845129"/>
                <a:gd name="connsiteX12" fmla="*/ 223157 w 484831"/>
                <a:gd name="connsiteY12" fmla="*/ 244929 h 1845129"/>
                <a:gd name="connsiteX13" fmla="*/ 185057 w 484831"/>
                <a:gd name="connsiteY13" fmla="*/ 201386 h 1845129"/>
                <a:gd name="connsiteX14" fmla="*/ 157843 w 484831"/>
                <a:gd name="connsiteY14" fmla="*/ 174172 h 1845129"/>
                <a:gd name="connsiteX15" fmla="*/ 130628 w 484831"/>
                <a:gd name="connsiteY15" fmla="*/ 130629 h 1845129"/>
                <a:gd name="connsiteX16" fmla="*/ 81643 w 484831"/>
                <a:gd name="connsiteY16" fmla="*/ 76200 h 1845129"/>
                <a:gd name="connsiteX17" fmla="*/ 59871 w 484831"/>
                <a:gd name="connsiteY17" fmla="*/ 59872 h 1845129"/>
                <a:gd name="connsiteX18" fmla="*/ 48985 w 484831"/>
                <a:gd name="connsiteY18" fmla="*/ 43543 h 1845129"/>
                <a:gd name="connsiteX19" fmla="*/ 16328 w 484831"/>
                <a:gd name="connsiteY19" fmla="*/ 16329 h 1845129"/>
                <a:gd name="connsiteX20" fmla="*/ 0 w 484831"/>
                <a:gd name="connsiteY20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244928 w 484831"/>
                <a:gd name="connsiteY11" fmla="*/ 283029 h 1845129"/>
                <a:gd name="connsiteX12" fmla="*/ 223157 w 484831"/>
                <a:gd name="connsiteY12" fmla="*/ 244929 h 1845129"/>
                <a:gd name="connsiteX13" fmla="*/ 185057 w 484831"/>
                <a:gd name="connsiteY13" fmla="*/ 201386 h 1845129"/>
                <a:gd name="connsiteX14" fmla="*/ 157843 w 484831"/>
                <a:gd name="connsiteY14" fmla="*/ 174172 h 1845129"/>
                <a:gd name="connsiteX15" fmla="*/ 130628 w 484831"/>
                <a:gd name="connsiteY15" fmla="*/ 130629 h 1845129"/>
                <a:gd name="connsiteX16" fmla="*/ 81643 w 484831"/>
                <a:gd name="connsiteY16" fmla="*/ 76200 h 1845129"/>
                <a:gd name="connsiteX17" fmla="*/ 59871 w 484831"/>
                <a:gd name="connsiteY17" fmla="*/ 59872 h 1845129"/>
                <a:gd name="connsiteX18" fmla="*/ 48985 w 484831"/>
                <a:gd name="connsiteY18" fmla="*/ 43543 h 1845129"/>
                <a:gd name="connsiteX19" fmla="*/ 16328 w 484831"/>
                <a:gd name="connsiteY19" fmla="*/ 16329 h 1845129"/>
                <a:gd name="connsiteX20" fmla="*/ 0 w 484831"/>
                <a:gd name="connsiteY20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244928 w 484831"/>
                <a:gd name="connsiteY11" fmla="*/ 283029 h 1845129"/>
                <a:gd name="connsiteX12" fmla="*/ 185057 w 484831"/>
                <a:gd name="connsiteY12" fmla="*/ 201386 h 1845129"/>
                <a:gd name="connsiteX13" fmla="*/ 157843 w 484831"/>
                <a:gd name="connsiteY13" fmla="*/ 174172 h 1845129"/>
                <a:gd name="connsiteX14" fmla="*/ 130628 w 484831"/>
                <a:gd name="connsiteY14" fmla="*/ 130629 h 1845129"/>
                <a:gd name="connsiteX15" fmla="*/ 81643 w 484831"/>
                <a:gd name="connsiteY15" fmla="*/ 76200 h 1845129"/>
                <a:gd name="connsiteX16" fmla="*/ 59871 w 484831"/>
                <a:gd name="connsiteY16" fmla="*/ 59872 h 1845129"/>
                <a:gd name="connsiteX17" fmla="*/ 48985 w 484831"/>
                <a:gd name="connsiteY17" fmla="*/ 43543 h 1845129"/>
                <a:gd name="connsiteX18" fmla="*/ 16328 w 484831"/>
                <a:gd name="connsiteY18" fmla="*/ 16329 h 1845129"/>
                <a:gd name="connsiteX19" fmla="*/ 0 w 484831"/>
                <a:gd name="connsiteY19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185057 w 484831"/>
                <a:gd name="connsiteY11" fmla="*/ 201386 h 1845129"/>
                <a:gd name="connsiteX12" fmla="*/ 157843 w 484831"/>
                <a:gd name="connsiteY12" fmla="*/ 174172 h 1845129"/>
                <a:gd name="connsiteX13" fmla="*/ 130628 w 484831"/>
                <a:gd name="connsiteY13" fmla="*/ 130629 h 1845129"/>
                <a:gd name="connsiteX14" fmla="*/ 81643 w 484831"/>
                <a:gd name="connsiteY14" fmla="*/ 76200 h 1845129"/>
                <a:gd name="connsiteX15" fmla="*/ 59871 w 484831"/>
                <a:gd name="connsiteY15" fmla="*/ 59872 h 1845129"/>
                <a:gd name="connsiteX16" fmla="*/ 48985 w 484831"/>
                <a:gd name="connsiteY16" fmla="*/ 43543 h 1845129"/>
                <a:gd name="connsiteX17" fmla="*/ 16328 w 484831"/>
                <a:gd name="connsiteY17" fmla="*/ 16329 h 1845129"/>
                <a:gd name="connsiteX18" fmla="*/ 0 w 484831"/>
                <a:gd name="connsiteY18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15685 w 484831"/>
                <a:gd name="connsiteY9" fmla="*/ 397329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274116 w 484831"/>
                <a:gd name="connsiteY9" fmla="*/ 331971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32504 w 484831"/>
                <a:gd name="connsiteY8" fmla="*/ 462144 h 1845129"/>
                <a:gd name="connsiteX9" fmla="*/ 274116 w 484831"/>
                <a:gd name="connsiteY9" fmla="*/ 331971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75052 w 484831"/>
                <a:gd name="connsiteY7" fmla="*/ 575471 h 1845129"/>
                <a:gd name="connsiteX8" fmla="*/ 332504 w 484831"/>
                <a:gd name="connsiteY8" fmla="*/ 462144 h 1845129"/>
                <a:gd name="connsiteX9" fmla="*/ 274116 w 484831"/>
                <a:gd name="connsiteY9" fmla="*/ 331971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382466 w 484831"/>
                <a:gd name="connsiteY6" fmla="*/ 707594 h 1845129"/>
                <a:gd name="connsiteX7" fmla="*/ 375052 w 484831"/>
                <a:gd name="connsiteY7" fmla="*/ 575471 h 1845129"/>
                <a:gd name="connsiteX8" fmla="*/ 332504 w 484831"/>
                <a:gd name="connsiteY8" fmla="*/ 462144 h 1845129"/>
                <a:gd name="connsiteX9" fmla="*/ 274116 w 484831"/>
                <a:gd name="connsiteY9" fmla="*/ 331971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375052 w 484831"/>
                <a:gd name="connsiteY6" fmla="*/ 575471 h 1845129"/>
                <a:gd name="connsiteX7" fmla="*/ 332504 w 484831"/>
                <a:gd name="connsiteY7" fmla="*/ 462144 h 1845129"/>
                <a:gd name="connsiteX8" fmla="*/ 274116 w 484831"/>
                <a:gd name="connsiteY8" fmla="*/ 331971 h 1845129"/>
                <a:gd name="connsiteX9" fmla="*/ 185057 w 484831"/>
                <a:gd name="connsiteY9" fmla="*/ 201386 h 1845129"/>
                <a:gd name="connsiteX10" fmla="*/ 157843 w 484831"/>
                <a:gd name="connsiteY10" fmla="*/ 174172 h 1845129"/>
                <a:gd name="connsiteX11" fmla="*/ 130628 w 484831"/>
                <a:gd name="connsiteY11" fmla="*/ 130629 h 1845129"/>
                <a:gd name="connsiteX12" fmla="*/ 81643 w 484831"/>
                <a:gd name="connsiteY12" fmla="*/ 76200 h 1845129"/>
                <a:gd name="connsiteX13" fmla="*/ 59871 w 484831"/>
                <a:gd name="connsiteY13" fmla="*/ 59872 h 1845129"/>
                <a:gd name="connsiteX14" fmla="*/ 48985 w 484831"/>
                <a:gd name="connsiteY14" fmla="*/ 43543 h 1845129"/>
                <a:gd name="connsiteX15" fmla="*/ 16328 w 484831"/>
                <a:gd name="connsiteY15" fmla="*/ 16329 h 1845129"/>
                <a:gd name="connsiteX16" fmla="*/ 0 w 484831"/>
                <a:gd name="connsiteY16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29472 w 484831"/>
                <a:gd name="connsiteY5" fmla="*/ 826384 h 1845129"/>
                <a:gd name="connsiteX6" fmla="*/ 375052 w 484831"/>
                <a:gd name="connsiteY6" fmla="*/ 575471 h 1845129"/>
                <a:gd name="connsiteX7" fmla="*/ 332504 w 484831"/>
                <a:gd name="connsiteY7" fmla="*/ 462144 h 1845129"/>
                <a:gd name="connsiteX8" fmla="*/ 274116 w 484831"/>
                <a:gd name="connsiteY8" fmla="*/ 331971 h 1845129"/>
                <a:gd name="connsiteX9" fmla="*/ 185057 w 484831"/>
                <a:gd name="connsiteY9" fmla="*/ 201386 h 1845129"/>
                <a:gd name="connsiteX10" fmla="*/ 157843 w 484831"/>
                <a:gd name="connsiteY10" fmla="*/ 174172 h 1845129"/>
                <a:gd name="connsiteX11" fmla="*/ 130628 w 484831"/>
                <a:gd name="connsiteY11" fmla="*/ 130629 h 1845129"/>
                <a:gd name="connsiteX12" fmla="*/ 81643 w 484831"/>
                <a:gd name="connsiteY12" fmla="*/ 76200 h 1845129"/>
                <a:gd name="connsiteX13" fmla="*/ 59871 w 484831"/>
                <a:gd name="connsiteY13" fmla="*/ 59872 h 1845129"/>
                <a:gd name="connsiteX14" fmla="*/ 48985 w 484831"/>
                <a:gd name="connsiteY14" fmla="*/ 43543 h 1845129"/>
                <a:gd name="connsiteX15" fmla="*/ 16328 w 484831"/>
                <a:gd name="connsiteY15" fmla="*/ 16329 h 1845129"/>
                <a:gd name="connsiteX16" fmla="*/ 0 w 484831"/>
                <a:gd name="connsiteY16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29472 w 484831"/>
                <a:gd name="connsiteY4" fmla="*/ 826384 h 1845129"/>
                <a:gd name="connsiteX5" fmla="*/ 375052 w 484831"/>
                <a:gd name="connsiteY5" fmla="*/ 575471 h 1845129"/>
                <a:gd name="connsiteX6" fmla="*/ 332504 w 484831"/>
                <a:gd name="connsiteY6" fmla="*/ 462144 h 1845129"/>
                <a:gd name="connsiteX7" fmla="*/ 274116 w 484831"/>
                <a:gd name="connsiteY7" fmla="*/ 331971 h 1845129"/>
                <a:gd name="connsiteX8" fmla="*/ 185057 w 484831"/>
                <a:gd name="connsiteY8" fmla="*/ 201386 h 1845129"/>
                <a:gd name="connsiteX9" fmla="*/ 157843 w 484831"/>
                <a:gd name="connsiteY9" fmla="*/ 174172 h 1845129"/>
                <a:gd name="connsiteX10" fmla="*/ 130628 w 484831"/>
                <a:gd name="connsiteY10" fmla="*/ 130629 h 1845129"/>
                <a:gd name="connsiteX11" fmla="*/ 81643 w 484831"/>
                <a:gd name="connsiteY11" fmla="*/ 76200 h 1845129"/>
                <a:gd name="connsiteX12" fmla="*/ 59871 w 484831"/>
                <a:gd name="connsiteY12" fmla="*/ 59872 h 1845129"/>
                <a:gd name="connsiteX13" fmla="*/ 48985 w 484831"/>
                <a:gd name="connsiteY13" fmla="*/ 43543 h 1845129"/>
                <a:gd name="connsiteX14" fmla="*/ 16328 w 484831"/>
                <a:gd name="connsiteY14" fmla="*/ 16329 h 1845129"/>
                <a:gd name="connsiteX15" fmla="*/ 0 w 484831"/>
                <a:gd name="connsiteY15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56694 w 484831"/>
                <a:gd name="connsiteY3" fmla="*/ 1261246 h 1845129"/>
                <a:gd name="connsiteX4" fmla="*/ 429472 w 484831"/>
                <a:gd name="connsiteY4" fmla="*/ 826384 h 1845129"/>
                <a:gd name="connsiteX5" fmla="*/ 375052 w 484831"/>
                <a:gd name="connsiteY5" fmla="*/ 575471 h 1845129"/>
                <a:gd name="connsiteX6" fmla="*/ 332504 w 484831"/>
                <a:gd name="connsiteY6" fmla="*/ 462144 h 1845129"/>
                <a:gd name="connsiteX7" fmla="*/ 274116 w 484831"/>
                <a:gd name="connsiteY7" fmla="*/ 331971 h 1845129"/>
                <a:gd name="connsiteX8" fmla="*/ 185057 w 484831"/>
                <a:gd name="connsiteY8" fmla="*/ 201386 h 1845129"/>
                <a:gd name="connsiteX9" fmla="*/ 157843 w 484831"/>
                <a:gd name="connsiteY9" fmla="*/ 174172 h 1845129"/>
                <a:gd name="connsiteX10" fmla="*/ 130628 w 484831"/>
                <a:gd name="connsiteY10" fmla="*/ 130629 h 1845129"/>
                <a:gd name="connsiteX11" fmla="*/ 81643 w 484831"/>
                <a:gd name="connsiteY11" fmla="*/ 76200 h 1845129"/>
                <a:gd name="connsiteX12" fmla="*/ 59871 w 484831"/>
                <a:gd name="connsiteY12" fmla="*/ 59872 h 1845129"/>
                <a:gd name="connsiteX13" fmla="*/ 48985 w 484831"/>
                <a:gd name="connsiteY13" fmla="*/ 43543 h 1845129"/>
                <a:gd name="connsiteX14" fmla="*/ 16328 w 484831"/>
                <a:gd name="connsiteY14" fmla="*/ 16329 h 1845129"/>
                <a:gd name="connsiteX15" fmla="*/ 0 w 484831"/>
                <a:gd name="connsiteY15" fmla="*/ 0 h 1845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831" h="1845129">
                  <a:moveTo>
                    <a:pt x="478971" y="1845129"/>
                  </a:moveTo>
                  <a:cubicBezTo>
                    <a:pt x="480785" y="1803400"/>
                    <a:pt x="486394" y="1780150"/>
                    <a:pt x="484414" y="1719943"/>
                  </a:cubicBezTo>
                  <a:cubicBezTo>
                    <a:pt x="482434" y="1659736"/>
                    <a:pt x="471709" y="1560333"/>
                    <a:pt x="467089" y="1483884"/>
                  </a:cubicBezTo>
                  <a:cubicBezTo>
                    <a:pt x="462469" y="1407435"/>
                    <a:pt x="454716" y="1319965"/>
                    <a:pt x="456694" y="1261246"/>
                  </a:cubicBezTo>
                  <a:cubicBezTo>
                    <a:pt x="450425" y="1151663"/>
                    <a:pt x="447368" y="941670"/>
                    <a:pt x="429472" y="826384"/>
                  </a:cubicBezTo>
                  <a:cubicBezTo>
                    <a:pt x="411576" y="711098"/>
                    <a:pt x="391213" y="636178"/>
                    <a:pt x="375052" y="575471"/>
                  </a:cubicBezTo>
                  <a:cubicBezTo>
                    <a:pt x="358891" y="514764"/>
                    <a:pt x="349327" y="502727"/>
                    <a:pt x="332504" y="462144"/>
                  </a:cubicBezTo>
                  <a:cubicBezTo>
                    <a:pt x="315681" y="421561"/>
                    <a:pt x="298690" y="375430"/>
                    <a:pt x="274116" y="331971"/>
                  </a:cubicBezTo>
                  <a:cubicBezTo>
                    <a:pt x="249542" y="288512"/>
                    <a:pt x="204436" y="227686"/>
                    <a:pt x="185057" y="201386"/>
                  </a:cubicBezTo>
                  <a:cubicBezTo>
                    <a:pt x="165678" y="175086"/>
                    <a:pt x="165665" y="184340"/>
                    <a:pt x="157843" y="174172"/>
                  </a:cubicBezTo>
                  <a:cubicBezTo>
                    <a:pt x="147407" y="160605"/>
                    <a:pt x="140577" y="144557"/>
                    <a:pt x="130628" y="130629"/>
                  </a:cubicBezTo>
                  <a:cubicBezTo>
                    <a:pt x="120168" y="115984"/>
                    <a:pt x="96540" y="89235"/>
                    <a:pt x="81643" y="76200"/>
                  </a:cubicBezTo>
                  <a:cubicBezTo>
                    <a:pt x="74816" y="70226"/>
                    <a:pt x="67128" y="65315"/>
                    <a:pt x="59871" y="59872"/>
                  </a:cubicBezTo>
                  <a:cubicBezTo>
                    <a:pt x="56242" y="54429"/>
                    <a:pt x="53611" y="48169"/>
                    <a:pt x="48985" y="43543"/>
                  </a:cubicBezTo>
                  <a:cubicBezTo>
                    <a:pt x="38965" y="33523"/>
                    <a:pt x="26919" y="25743"/>
                    <a:pt x="16328" y="16329"/>
                  </a:cubicBezTo>
                  <a:cubicBezTo>
                    <a:pt x="10575" y="11215"/>
                    <a:pt x="5443" y="5443"/>
                    <a:pt x="0" y="0"/>
                  </a:cubicBezTo>
                </a:path>
              </a:pathLst>
            </a:custGeom>
            <a:noFill/>
            <a:ln w="57150">
              <a:solidFill>
                <a:srgbClr val="DC32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F02B18C-B9A2-C772-669B-E84BCCEB0B78}"/>
                </a:ext>
              </a:extLst>
            </p:cNvPr>
            <p:cNvSpPr/>
            <p:nvPr/>
          </p:nvSpPr>
          <p:spPr>
            <a:xfrm flipH="1">
              <a:off x="10983081" y="992476"/>
              <a:ext cx="393279" cy="977232"/>
            </a:xfrm>
            <a:custGeom>
              <a:avLst/>
              <a:gdLst>
                <a:gd name="connsiteX0" fmla="*/ 468086 w 468086"/>
                <a:gd name="connsiteY0" fmla="*/ 1828800 h 1828800"/>
                <a:gd name="connsiteX1" fmla="*/ 462643 w 468086"/>
                <a:gd name="connsiteY1" fmla="*/ 1801586 h 1828800"/>
                <a:gd name="connsiteX2" fmla="*/ 451757 w 468086"/>
                <a:gd name="connsiteY2" fmla="*/ 1779815 h 1828800"/>
                <a:gd name="connsiteX3" fmla="*/ 435429 w 468086"/>
                <a:gd name="connsiteY3" fmla="*/ 1730829 h 1828800"/>
                <a:gd name="connsiteX4" fmla="*/ 429986 w 468086"/>
                <a:gd name="connsiteY4" fmla="*/ 1698172 h 1828800"/>
                <a:gd name="connsiteX5" fmla="*/ 402772 w 468086"/>
                <a:gd name="connsiteY5" fmla="*/ 1600200 h 1828800"/>
                <a:gd name="connsiteX6" fmla="*/ 386443 w 468086"/>
                <a:gd name="connsiteY6" fmla="*/ 1540329 h 1828800"/>
                <a:gd name="connsiteX7" fmla="*/ 353786 w 468086"/>
                <a:gd name="connsiteY7" fmla="*/ 1404258 h 1828800"/>
                <a:gd name="connsiteX8" fmla="*/ 332014 w 468086"/>
                <a:gd name="connsiteY8" fmla="*/ 1338943 h 1828800"/>
                <a:gd name="connsiteX9" fmla="*/ 321129 w 468086"/>
                <a:gd name="connsiteY9" fmla="*/ 1279072 h 1828800"/>
                <a:gd name="connsiteX10" fmla="*/ 277586 w 468086"/>
                <a:gd name="connsiteY10" fmla="*/ 1104900 h 1828800"/>
                <a:gd name="connsiteX11" fmla="*/ 261257 w 468086"/>
                <a:gd name="connsiteY11" fmla="*/ 1017815 h 1828800"/>
                <a:gd name="connsiteX12" fmla="*/ 201386 w 468086"/>
                <a:gd name="connsiteY12" fmla="*/ 805543 h 1828800"/>
                <a:gd name="connsiteX13" fmla="*/ 168729 w 468086"/>
                <a:gd name="connsiteY13" fmla="*/ 669472 h 1828800"/>
                <a:gd name="connsiteX14" fmla="*/ 141514 w 468086"/>
                <a:gd name="connsiteY14" fmla="*/ 527958 h 1828800"/>
                <a:gd name="connsiteX15" fmla="*/ 114300 w 468086"/>
                <a:gd name="connsiteY15" fmla="*/ 408215 h 1828800"/>
                <a:gd name="connsiteX16" fmla="*/ 81643 w 468086"/>
                <a:gd name="connsiteY16" fmla="*/ 228600 h 1828800"/>
                <a:gd name="connsiteX17" fmla="*/ 59872 w 468086"/>
                <a:gd name="connsiteY17" fmla="*/ 179615 h 1828800"/>
                <a:gd name="connsiteX18" fmla="*/ 54429 w 468086"/>
                <a:gd name="connsiteY18" fmla="*/ 152400 h 1828800"/>
                <a:gd name="connsiteX19" fmla="*/ 27214 w 468086"/>
                <a:gd name="connsiteY19" fmla="*/ 76200 h 1828800"/>
                <a:gd name="connsiteX20" fmla="*/ 21772 w 468086"/>
                <a:gd name="connsiteY20" fmla="*/ 54429 h 1828800"/>
                <a:gd name="connsiteX21" fmla="*/ 10886 w 468086"/>
                <a:gd name="connsiteY21" fmla="*/ 21772 h 1828800"/>
                <a:gd name="connsiteX22" fmla="*/ 0 w 468086"/>
                <a:gd name="connsiteY22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68086" h="1828800">
                  <a:moveTo>
                    <a:pt x="468086" y="1828800"/>
                  </a:moveTo>
                  <a:cubicBezTo>
                    <a:pt x="466272" y="1819729"/>
                    <a:pt x="465569" y="1810362"/>
                    <a:pt x="462643" y="1801586"/>
                  </a:cubicBezTo>
                  <a:cubicBezTo>
                    <a:pt x="460077" y="1793889"/>
                    <a:pt x="454670" y="1787388"/>
                    <a:pt x="451757" y="1779815"/>
                  </a:cubicBezTo>
                  <a:cubicBezTo>
                    <a:pt x="445578" y="1763750"/>
                    <a:pt x="439864" y="1747460"/>
                    <a:pt x="435429" y="1730829"/>
                  </a:cubicBezTo>
                  <a:cubicBezTo>
                    <a:pt x="432586" y="1720166"/>
                    <a:pt x="432663" y="1708878"/>
                    <a:pt x="429986" y="1698172"/>
                  </a:cubicBezTo>
                  <a:cubicBezTo>
                    <a:pt x="421766" y="1665290"/>
                    <a:pt x="411785" y="1632873"/>
                    <a:pt x="402772" y="1600200"/>
                  </a:cubicBezTo>
                  <a:cubicBezTo>
                    <a:pt x="397271" y="1580259"/>
                    <a:pt x="391271" y="1560444"/>
                    <a:pt x="386443" y="1540329"/>
                  </a:cubicBezTo>
                  <a:cubicBezTo>
                    <a:pt x="375557" y="1494972"/>
                    <a:pt x="368537" y="1448509"/>
                    <a:pt x="353786" y="1404258"/>
                  </a:cubicBezTo>
                  <a:cubicBezTo>
                    <a:pt x="346529" y="1382486"/>
                    <a:pt x="337807" y="1361149"/>
                    <a:pt x="332014" y="1338943"/>
                  </a:cubicBezTo>
                  <a:cubicBezTo>
                    <a:pt x="326894" y="1319316"/>
                    <a:pt x="325724" y="1298829"/>
                    <a:pt x="321129" y="1279072"/>
                  </a:cubicBezTo>
                  <a:cubicBezTo>
                    <a:pt x="307574" y="1220783"/>
                    <a:pt x="288615" y="1163719"/>
                    <a:pt x="277586" y="1104900"/>
                  </a:cubicBezTo>
                  <a:cubicBezTo>
                    <a:pt x="272143" y="1075872"/>
                    <a:pt x="268187" y="1046525"/>
                    <a:pt x="261257" y="1017815"/>
                  </a:cubicBezTo>
                  <a:cubicBezTo>
                    <a:pt x="221206" y="851889"/>
                    <a:pt x="253650" y="1066854"/>
                    <a:pt x="201386" y="805543"/>
                  </a:cubicBezTo>
                  <a:cubicBezTo>
                    <a:pt x="181342" y="705326"/>
                    <a:pt x="193032" y="750483"/>
                    <a:pt x="168729" y="669472"/>
                  </a:cubicBezTo>
                  <a:cubicBezTo>
                    <a:pt x="156317" y="545357"/>
                    <a:pt x="174258" y="698230"/>
                    <a:pt x="141514" y="527958"/>
                  </a:cubicBezTo>
                  <a:cubicBezTo>
                    <a:pt x="116929" y="400117"/>
                    <a:pt x="163058" y="554484"/>
                    <a:pt x="114300" y="408215"/>
                  </a:cubicBezTo>
                  <a:cubicBezTo>
                    <a:pt x="107568" y="347630"/>
                    <a:pt x="101936" y="286580"/>
                    <a:pt x="81643" y="228600"/>
                  </a:cubicBezTo>
                  <a:cubicBezTo>
                    <a:pt x="75740" y="211735"/>
                    <a:pt x="67129" y="195943"/>
                    <a:pt x="59872" y="179615"/>
                  </a:cubicBezTo>
                  <a:cubicBezTo>
                    <a:pt x="58058" y="170543"/>
                    <a:pt x="56863" y="161325"/>
                    <a:pt x="54429" y="152400"/>
                  </a:cubicBezTo>
                  <a:cubicBezTo>
                    <a:pt x="46894" y="124772"/>
                    <a:pt x="36423" y="103827"/>
                    <a:pt x="27214" y="76200"/>
                  </a:cubicBezTo>
                  <a:cubicBezTo>
                    <a:pt x="24849" y="69104"/>
                    <a:pt x="23921" y="61594"/>
                    <a:pt x="21772" y="54429"/>
                  </a:cubicBezTo>
                  <a:cubicBezTo>
                    <a:pt x="18475" y="43438"/>
                    <a:pt x="15148" y="32426"/>
                    <a:pt x="10886" y="21772"/>
                  </a:cubicBezTo>
                  <a:cubicBezTo>
                    <a:pt x="7873" y="14238"/>
                    <a:pt x="0" y="0"/>
                    <a:pt x="0" y="0"/>
                  </a:cubicBezTo>
                </a:path>
              </a:pathLst>
            </a:custGeom>
            <a:noFill/>
            <a:ln w="57150">
              <a:solidFill>
                <a:srgbClr val="005A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2544DB9-D408-7990-6341-E382A7390D21}"/>
                </a:ext>
              </a:extLst>
            </p:cNvPr>
            <p:cNvSpPr/>
            <p:nvPr/>
          </p:nvSpPr>
          <p:spPr>
            <a:xfrm flipH="1">
              <a:off x="10973043" y="980901"/>
              <a:ext cx="388825" cy="985958"/>
            </a:xfrm>
            <a:custGeom>
              <a:avLst/>
              <a:gdLst>
                <a:gd name="connsiteX0" fmla="*/ 478971 w 574754"/>
                <a:gd name="connsiteY0" fmla="*/ 1845129 h 1845129"/>
                <a:gd name="connsiteX1" fmla="*/ 484414 w 574754"/>
                <a:gd name="connsiteY1" fmla="*/ 1719943 h 1845129"/>
                <a:gd name="connsiteX2" fmla="*/ 489857 w 574754"/>
                <a:gd name="connsiteY2" fmla="*/ 1692729 h 1845129"/>
                <a:gd name="connsiteX3" fmla="*/ 500743 w 574754"/>
                <a:gd name="connsiteY3" fmla="*/ 1616529 h 1845129"/>
                <a:gd name="connsiteX4" fmla="*/ 511628 w 574754"/>
                <a:gd name="connsiteY4" fmla="*/ 1600200 h 1845129"/>
                <a:gd name="connsiteX5" fmla="*/ 522514 w 574754"/>
                <a:gd name="connsiteY5" fmla="*/ 1540329 h 1845129"/>
                <a:gd name="connsiteX6" fmla="*/ 533400 w 574754"/>
                <a:gd name="connsiteY6" fmla="*/ 1349829 h 1845129"/>
                <a:gd name="connsiteX7" fmla="*/ 549728 w 574754"/>
                <a:gd name="connsiteY7" fmla="*/ 1279072 h 1845129"/>
                <a:gd name="connsiteX8" fmla="*/ 566057 w 574754"/>
                <a:gd name="connsiteY8" fmla="*/ 1202872 h 1845129"/>
                <a:gd name="connsiteX9" fmla="*/ 566057 w 574754"/>
                <a:gd name="connsiteY9" fmla="*/ 740229 h 1845129"/>
                <a:gd name="connsiteX10" fmla="*/ 538843 w 574754"/>
                <a:gd name="connsiteY10" fmla="*/ 674915 h 1845129"/>
                <a:gd name="connsiteX11" fmla="*/ 446314 w 574754"/>
                <a:gd name="connsiteY11" fmla="*/ 560615 h 1845129"/>
                <a:gd name="connsiteX12" fmla="*/ 370114 w 574754"/>
                <a:gd name="connsiteY12" fmla="*/ 468086 h 1845129"/>
                <a:gd name="connsiteX13" fmla="*/ 353785 w 574754"/>
                <a:gd name="connsiteY13" fmla="*/ 446315 h 1845129"/>
                <a:gd name="connsiteX14" fmla="*/ 315685 w 574754"/>
                <a:gd name="connsiteY14" fmla="*/ 397329 h 1845129"/>
                <a:gd name="connsiteX15" fmla="*/ 244928 w 574754"/>
                <a:gd name="connsiteY15" fmla="*/ 283029 h 1845129"/>
                <a:gd name="connsiteX16" fmla="*/ 223157 w 574754"/>
                <a:gd name="connsiteY16" fmla="*/ 244929 h 1845129"/>
                <a:gd name="connsiteX17" fmla="*/ 185057 w 574754"/>
                <a:gd name="connsiteY17" fmla="*/ 201386 h 1845129"/>
                <a:gd name="connsiteX18" fmla="*/ 157843 w 574754"/>
                <a:gd name="connsiteY18" fmla="*/ 174172 h 1845129"/>
                <a:gd name="connsiteX19" fmla="*/ 130628 w 574754"/>
                <a:gd name="connsiteY19" fmla="*/ 130629 h 1845129"/>
                <a:gd name="connsiteX20" fmla="*/ 81643 w 574754"/>
                <a:gd name="connsiteY20" fmla="*/ 76200 h 1845129"/>
                <a:gd name="connsiteX21" fmla="*/ 59871 w 574754"/>
                <a:gd name="connsiteY21" fmla="*/ 59872 h 1845129"/>
                <a:gd name="connsiteX22" fmla="*/ 48985 w 574754"/>
                <a:gd name="connsiteY22" fmla="*/ 43543 h 1845129"/>
                <a:gd name="connsiteX23" fmla="*/ 16328 w 574754"/>
                <a:gd name="connsiteY23" fmla="*/ 16329 h 1845129"/>
                <a:gd name="connsiteX24" fmla="*/ 0 w 574754"/>
                <a:gd name="connsiteY24" fmla="*/ 0 h 1845129"/>
                <a:gd name="connsiteX0" fmla="*/ 478971 w 574754"/>
                <a:gd name="connsiteY0" fmla="*/ 1845129 h 1845129"/>
                <a:gd name="connsiteX1" fmla="*/ 484414 w 574754"/>
                <a:gd name="connsiteY1" fmla="*/ 1719943 h 1845129"/>
                <a:gd name="connsiteX2" fmla="*/ 489857 w 574754"/>
                <a:gd name="connsiteY2" fmla="*/ 1692729 h 1845129"/>
                <a:gd name="connsiteX3" fmla="*/ 500743 w 574754"/>
                <a:gd name="connsiteY3" fmla="*/ 1616529 h 1845129"/>
                <a:gd name="connsiteX4" fmla="*/ 511628 w 574754"/>
                <a:gd name="connsiteY4" fmla="*/ 1600200 h 1845129"/>
                <a:gd name="connsiteX5" fmla="*/ 522514 w 574754"/>
                <a:gd name="connsiteY5" fmla="*/ 1540329 h 1845129"/>
                <a:gd name="connsiteX6" fmla="*/ 533400 w 574754"/>
                <a:gd name="connsiteY6" fmla="*/ 1349829 h 1845129"/>
                <a:gd name="connsiteX7" fmla="*/ 549728 w 574754"/>
                <a:gd name="connsiteY7" fmla="*/ 1279072 h 1845129"/>
                <a:gd name="connsiteX8" fmla="*/ 566057 w 574754"/>
                <a:gd name="connsiteY8" fmla="*/ 1202872 h 1845129"/>
                <a:gd name="connsiteX9" fmla="*/ 566057 w 574754"/>
                <a:gd name="connsiteY9" fmla="*/ 740229 h 1845129"/>
                <a:gd name="connsiteX10" fmla="*/ 538843 w 574754"/>
                <a:gd name="connsiteY10" fmla="*/ 674915 h 1845129"/>
                <a:gd name="connsiteX11" fmla="*/ 388908 w 574754"/>
                <a:gd name="connsiteY11" fmla="*/ 575471 h 1845129"/>
                <a:gd name="connsiteX12" fmla="*/ 370114 w 574754"/>
                <a:gd name="connsiteY12" fmla="*/ 468086 h 1845129"/>
                <a:gd name="connsiteX13" fmla="*/ 353785 w 574754"/>
                <a:gd name="connsiteY13" fmla="*/ 446315 h 1845129"/>
                <a:gd name="connsiteX14" fmla="*/ 315685 w 574754"/>
                <a:gd name="connsiteY14" fmla="*/ 397329 h 1845129"/>
                <a:gd name="connsiteX15" fmla="*/ 244928 w 574754"/>
                <a:gd name="connsiteY15" fmla="*/ 283029 h 1845129"/>
                <a:gd name="connsiteX16" fmla="*/ 223157 w 574754"/>
                <a:gd name="connsiteY16" fmla="*/ 244929 h 1845129"/>
                <a:gd name="connsiteX17" fmla="*/ 185057 w 574754"/>
                <a:gd name="connsiteY17" fmla="*/ 201386 h 1845129"/>
                <a:gd name="connsiteX18" fmla="*/ 157843 w 574754"/>
                <a:gd name="connsiteY18" fmla="*/ 174172 h 1845129"/>
                <a:gd name="connsiteX19" fmla="*/ 130628 w 574754"/>
                <a:gd name="connsiteY19" fmla="*/ 130629 h 1845129"/>
                <a:gd name="connsiteX20" fmla="*/ 81643 w 574754"/>
                <a:gd name="connsiteY20" fmla="*/ 76200 h 1845129"/>
                <a:gd name="connsiteX21" fmla="*/ 59871 w 574754"/>
                <a:gd name="connsiteY21" fmla="*/ 59872 h 1845129"/>
                <a:gd name="connsiteX22" fmla="*/ 48985 w 574754"/>
                <a:gd name="connsiteY22" fmla="*/ 43543 h 1845129"/>
                <a:gd name="connsiteX23" fmla="*/ 16328 w 574754"/>
                <a:gd name="connsiteY23" fmla="*/ 16329 h 1845129"/>
                <a:gd name="connsiteX24" fmla="*/ 0 w 574754"/>
                <a:gd name="connsiteY24" fmla="*/ 0 h 1845129"/>
                <a:gd name="connsiteX0" fmla="*/ 478971 w 574754"/>
                <a:gd name="connsiteY0" fmla="*/ 1845129 h 1845129"/>
                <a:gd name="connsiteX1" fmla="*/ 484414 w 574754"/>
                <a:gd name="connsiteY1" fmla="*/ 1719943 h 1845129"/>
                <a:gd name="connsiteX2" fmla="*/ 489857 w 574754"/>
                <a:gd name="connsiteY2" fmla="*/ 1692729 h 1845129"/>
                <a:gd name="connsiteX3" fmla="*/ 500743 w 574754"/>
                <a:gd name="connsiteY3" fmla="*/ 1616529 h 1845129"/>
                <a:gd name="connsiteX4" fmla="*/ 511628 w 574754"/>
                <a:gd name="connsiteY4" fmla="*/ 1600200 h 1845129"/>
                <a:gd name="connsiteX5" fmla="*/ 522514 w 574754"/>
                <a:gd name="connsiteY5" fmla="*/ 1540329 h 1845129"/>
                <a:gd name="connsiteX6" fmla="*/ 533400 w 574754"/>
                <a:gd name="connsiteY6" fmla="*/ 1349829 h 1845129"/>
                <a:gd name="connsiteX7" fmla="*/ 549728 w 574754"/>
                <a:gd name="connsiteY7" fmla="*/ 1279072 h 1845129"/>
                <a:gd name="connsiteX8" fmla="*/ 566057 w 574754"/>
                <a:gd name="connsiteY8" fmla="*/ 1202872 h 1845129"/>
                <a:gd name="connsiteX9" fmla="*/ 566057 w 574754"/>
                <a:gd name="connsiteY9" fmla="*/ 740229 h 1845129"/>
                <a:gd name="connsiteX10" fmla="*/ 433932 w 574754"/>
                <a:gd name="connsiteY10" fmla="*/ 707594 h 1845129"/>
                <a:gd name="connsiteX11" fmla="*/ 388908 w 574754"/>
                <a:gd name="connsiteY11" fmla="*/ 575471 h 1845129"/>
                <a:gd name="connsiteX12" fmla="*/ 370114 w 574754"/>
                <a:gd name="connsiteY12" fmla="*/ 468086 h 1845129"/>
                <a:gd name="connsiteX13" fmla="*/ 353785 w 574754"/>
                <a:gd name="connsiteY13" fmla="*/ 446315 h 1845129"/>
                <a:gd name="connsiteX14" fmla="*/ 315685 w 574754"/>
                <a:gd name="connsiteY14" fmla="*/ 397329 h 1845129"/>
                <a:gd name="connsiteX15" fmla="*/ 244928 w 574754"/>
                <a:gd name="connsiteY15" fmla="*/ 283029 h 1845129"/>
                <a:gd name="connsiteX16" fmla="*/ 223157 w 574754"/>
                <a:gd name="connsiteY16" fmla="*/ 244929 h 1845129"/>
                <a:gd name="connsiteX17" fmla="*/ 185057 w 574754"/>
                <a:gd name="connsiteY17" fmla="*/ 201386 h 1845129"/>
                <a:gd name="connsiteX18" fmla="*/ 157843 w 574754"/>
                <a:gd name="connsiteY18" fmla="*/ 174172 h 1845129"/>
                <a:gd name="connsiteX19" fmla="*/ 130628 w 574754"/>
                <a:gd name="connsiteY19" fmla="*/ 130629 h 1845129"/>
                <a:gd name="connsiteX20" fmla="*/ 81643 w 574754"/>
                <a:gd name="connsiteY20" fmla="*/ 76200 h 1845129"/>
                <a:gd name="connsiteX21" fmla="*/ 59871 w 574754"/>
                <a:gd name="connsiteY21" fmla="*/ 59872 h 1845129"/>
                <a:gd name="connsiteX22" fmla="*/ 48985 w 574754"/>
                <a:gd name="connsiteY22" fmla="*/ 43543 h 1845129"/>
                <a:gd name="connsiteX23" fmla="*/ 16328 w 574754"/>
                <a:gd name="connsiteY23" fmla="*/ 16329 h 1845129"/>
                <a:gd name="connsiteX24" fmla="*/ 0 w 574754"/>
                <a:gd name="connsiteY24" fmla="*/ 0 h 1845129"/>
                <a:gd name="connsiteX0" fmla="*/ 478971 w 566907"/>
                <a:gd name="connsiteY0" fmla="*/ 1845129 h 1845129"/>
                <a:gd name="connsiteX1" fmla="*/ 484414 w 566907"/>
                <a:gd name="connsiteY1" fmla="*/ 1719943 h 1845129"/>
                <a:gd name="connsiteX2" fmla="*/ 489857 w 566907"/>
                <a:gd name="connsiteY2" fmla="*/ 1692729 h 1845129"/>
                <a:gd name="connsiteX3" fmla="*/ 500743 w 566907"/>
                <a:gd name="connsiteY3" fmla="*/ 1616529 h 1845129"/>
                <a:gd name="connsiteX4" fmla="*/ 511628 w 566907"/>
                <a:gd name="connsiteY4" fmla="*/ 1600200 h 1845129"/>
                <a:gd name="connsiteX5" fmla="*/ 522514 w 566907"/>
                <a:gd name="connsiteY5" fmla="*/ 1540329 h 1845129"/>
                <a:gd name="connsiteX6" fmla="*/ 533400 w 566907"/>
                <a:gd name="connsiteY6" fmla="*/ 1349829 h 1845129"/>
                <a:gd name="connsiteX7" fmla="*/ 549728 w 566907"/>
                <a:gd name="connsiteY7" fmla="*/ 1279072 h 1845129"/>
                <a:gd name="connsiteX8" fmla="*/ 566057 w 566907"/>
                <a:gd name="connsiteY8" fmla="*/ 1202872 h 1845129"/>
                <a:gd name="connsiteX9" fmla="*/ 463124 w 566907"/>
                <a:gd name="connsiteY9" fmla="*/ 826384 h 1845129"/>
                <a:gd name="connsiteX10" fmla="*/ 433932 w 566907"/>
                <a:gd name="connsiteY10" fmla="*/ 707594 h 1845129"/>
                <a:gd name="connsiteX11" fmla="*/ 388908 w 566907"/>
                <a:gd name="connsiteY11" fmla="*/ 575471 h 1845129"/>
                <a:gd name="connsiteX12" fmla="*/ 370114 w 566907"/>
                <a:gd name="connsiteY12" fmla="*/ 468086 h 1845129"/>
                <a:gd name="connsiteX13" fmla="*/ 353785 w 566907"/>
                <a:gd name="connsiteY13" fmla="*/ 446315 h 1845129"/>
                <a:gd name="connsiteX14" fmla="*/ 315685 w 566907"/>
                <a:gd name="connsiteY14" fmla="*/ 397329 h 1845129"/>
                <a:gd name="connsiteX15" fmla="*/ 244928 w 566907"/>
                <a:gd name="connsiteY15" fmla="*/ 283029 h 1845129"/>
                <a:gd name="connsiteX16" fmla="*/ 223157 w 566907"/>
                <a:gd name="connsiteY16" fmla="*/ 244929 h 1845129"/>
                <a:gd name="connsiteX17" fmla="*/ 185057 w 566907"/>
                <a:gd name="connsiteY17" fmla="*/ 201386 h 1845129"/>
                <a:gd name="connsiteX18" fmla="*/ 157843 w 566907"/>
                <a:gd name="connsiteY18" fmla="*/ 174172 h 1845129"/>
                <a:gd name="connsiteX19" fmla="*/ 130628 w 566907"/>
                <a:gd name="connsiteY19" fmla="*/ 130629 h 1845129"/>
                <a:gd name="connsiteX20" fmla="*/ 81643 w 566907"/>
                <a:gd name="connsiteY20" fmla="*/ 76200 h 1845129"/>
                <a:gd name="connsiteX21" fmla="*/ 59871 w 566907"/>
                <a:gd name="connsiteY21" fmla="*/ 59872 h 1845129"/>
                <a:gd name="connsiteX22" fmla="*/ 48985 w 566907"/>
                <a:gd name="connsiteY22" fmla="*/ 43543 h 1845129"/>
                <a:gd name="connsiteX23" fmla="*/ 16328 w 566907"/>
                <a:gd name="connsiteY23" fmla="*/ 16329 h 1845129"/>
                <a:gd name="connsiteX24" fmla="*/ 0 w 566907"/>
                <a:gd name="connsiteY24" fmla="*/ 0 h 1845129"/>
                <a:gd name="connsiteX0" fmla="*/ 478971 w 549728"/>
                <a:gd name="connsiteY0" fmla="*/ 1845129 h 1845129"/>
                <a:gd name="connsiteX1" fmla="*/ 484414 w 549728"/>
                <a:gd name="connsiteY1" fmla="*/ 1719943 h 1845129"/>
                <a:gd name="connsiteX2" fmla="*/ 489857 w 549728"/>
                <a:gd name="connsiteY2" fmla="*/ 1692729 h 1845129"/>
                <a:gd name="connsiteX3" fmla="*/ 500743 w 549728"/>
                <a:gd name="connsiteY3" fmla="*/ 1616529 h 1845129"/>
                <a:gd name="connsiteX4" fmla="*/ 511628 w 549728"/>
                <a:gd name="connsiteY4" fmla="*/ 1600200 h 1845129"/>
                <a:gd name="connsiteX5" fmla="*/ 522514 w 549728"/>
                <a:gd name="connsiteY5" fmla="*/ 1540329 h 1845129"/>
                <a:gd name="connsiteX6" fmla="*/ 533400 w 549728"/>
                <a:gd name="connsiteY6" fmla="*/ 1349829 h 1845129"/>
                <a:gd name="connsiteX7" fmla="*/ 549728 w 549728"/>
                <a:gd name="connsiteY7" fmla="*/ 1279072 h 1845129"/>
                <a:gd name="connsiteX8" fmla="*/ 478960 w 549728"/>
                <a:gd name="connsiteY8" fmla="*/ 1131571 h 1845129"/>
                <a:gd name="connsiteX9" fmla="*/ 463124 w 549728"/>
                <a:gd name="connsiteY9" fmla="*/ 826384 h 1845129"/>
                <a:gd name="connsiteX10" fmla="*/ 433932 w 549728"/>
                <a:gd name="connsiteY10" fmla="*/ 707594 h 1845129"/>
                <a:gd name="connsiteX11" fmla="*/ 388908 w 549728"/>
                <a:gd name="connsiteY11" fmla="*/ 575471 h 1845129"/>
                <a:gd name="connsiteX12" fmla="*/ 370114 w 549728"/>
                <a:gd name="connsiteY12" fmla="*/ 468086 h 1845129"/>
                <a:gd name="connsiteX13" fmla="*/ 353785 w 549728"/>
                <a:gd name="connsiteY13" fmla="*/ 446315 h 1845129"/>
                <a:gd name="connsiteX14" fmla="*/ 315685 w 549728"/>
                <a:gd name="connsiteY14" fmla="*/ 397329 h 1845129"/>
                <a:gd name="connsiteX15" fmla="*/ 244928 w 549728"/>
                <a:gd name="connsiteY15" fmla="*/ 283029 h 1845129"/>
                <a:gd name="connsiteX16" fmla="*/ 223157 w 549728"/>
                <a:gd name="connsiteY16" fmla="*/ 244929 h 1845129"/>
                <a:gd name="connsiteX17" fmla="*/ 185057 w 549728"/>
                <a:gd name="connsiteY17" fmla="*/ 201386 h 1845129"/>
                <a:gd name="connsiteX18" fmla="*/ 157843 w 549728"/>
                <a:gd name="connsiteY18" fmla="*/ 174172 h 1845129"/>
                <a:gd name="connsiteX19" fmla="*/ 130628 w 549728"/>
                <a:gd name="connsiteY19" fmla="*/ 130629 h 1845129"/>
                <a:gd name="connsiteX20" fmla="*/ 81643 w 549728"/>
                <a:gd name="connsiteY20" fmla="*/ 76200 h 1845129"/>
                <a:gd name="connsiteX21" fmla="*/ 59871 w 549728"/>
                <a:gd name="connsiteY21" fmla="*/ 59872 h 1845129"/>
                <a:gd name="connsiteX22" fmla="*/ 48985 w 549728"/>
                <a:gd name="connsiteY22" fmla="*/ 43543 h 1845129"/>
                <a:gd name="connsiteX23" fmla="*/ 16328 w 549728"/>
                <a:gd name="connsiteY23" fmla="*/ 16329 h 1845129"/>
                <a:gd name="connsiteX24" fmla="*/ 0 w 549728"/>
                <a:gd name="connsiteY24" fmla="*/ 0 h 1845129"/>
                <a:gd name="connsiteX0" fmla="*/ 478971 w 538005"/>
                <a:gd name="connsiteY0" fmla="*/ 1845129 h 1845129"/>
                <a:gd name="connsiteX1" fmla="*/ 484414 w 538005"/>
                <a:gd name="connsiteY1" fmla="*/ 1719943 h 1845129"/>
                <a:gd name="connsiteX2" fmla="*/ 489857 w 538005"/>
                <a:gd name="connsiteY2" fmla="*/ 1692729 h 1845129"/>
                <a:gd name="connsiteX3" fmla="*/ 500743 w 538005"/>
                <a:gd name="connsiteY3" fmla="*/ 1616529 h 1845129"/>
                <a:gd name="connsiteX4" fmla="*/ 511628 w 538005"/>
                <a:gd name="connsiteY4" fmla="*/ 1600200 h 1845129"/>
                <a:gd name="connsiteX5" fmla="*/ 522514 w 538005"/>
                <a:gd name="connsiteY5" fmla="*/ 1540329 h 1845129"/>
                <a:gd name="connsiteX6" fmla="*/ 533400 w 538005"/>
                <a:gd name="connsiteY6" fmla="*/ 1349829 h 1845129"/>
                <a:gd name="connsiteX7" fmla="*/ 452735 w 538005"/>
                <a:gd name="connsiteY7" fmla="*/ 1264216 h 1845129"/>
                <a:gd name="connsiteX8" fmla="*/ 478960 w 538005"/>
                <a:gd name="connsiteY8" fmla="*/ 1131571 h 1845129"/>
                <a:gd name="connsiteX9" fmla="*/ 463124 w 538005"/>
                <a:gd name="connsiteY9" fmla="*/ 826384 h 1845129"/>
                <a:gd name="connsiteX10" fmla="*/ 433932 w 538005"/>
                <a:gd name="connsiteY10" fmla="*/ 707594 h 1845129"/>
                <a:gd name="connsiteX11" fmla="*/ 388908 w 538005"/>
                <a:gd name="connsiteY11" fmla="*/ 575471 h 1845129"/>
                <a:gd name="connsiteX12" fmla="*/ 370114 w 538005"/>
                <a:gd name="connsiteY12" fmla="*/ 468086 h 1845129"/>
                <a:gd name="connsiteX13" fmla="*/ 353785 w 538005"/>
                <a:gd name="connsiteY13" fmla="*/ 446315 h 1845129"/>
                <a:gd name="connsiteX14" fmla="*/ 315685 w 538005"/>
                <a:gd name="connsiteY14" fmla="*/ 397329 h 1845129"/>
                <a:gd name="connsiteX15" fmla="*/ 244928 w 538005"/>
                <a:gd name="connsiteY15" fmla="*/ 283029 h 1845129"/>
                <a:gd name="connsiteX16" fmla="*/ 223157 w 538005"/>
                <a:gd name="connsiteY16" fmla="*/ 244929 h 1845129"/>
                <a:gd name="connsiteX17" fmla="*/ 185057 w 538005"/>
                <a:gd name="connsiteY17" fmla="*/ 201386 h 1845129"/>
                <a:gd name="connsiteX18" fmla="*/ 157843 w 538005"/>
                <a:gd name="connsiteY18" fmla="*/ 174172 h 1845129"/>
                <a:gd name="connsiteX19" fmla="*/ 130628 w 538005"/>
                <a:gd name="connsiteY19" fmla="*/ 130629 h 1845129"/>
                <a:gd name="connsiteX20" fmla="*/ 81643 w 538005"/>
                <a:gd name="connsiteY20" fmla="*/ 76200 h 1845129"/>
                <a:gd name="connsiteX21" fmla="*/ 59871 w 538005"/>
                <a:gd name="connsiteY21" fmla="*/ 59872 h 1845129"/>
                <a:gd name="connsiteX22" fmla="*/ 48985 w 538005"/>
                <a:gd name="connsiteY22" fmla="*/ 43543 h 1845129"/>
                <a:gd name="connsiteX23" fmla="*/ 16328 w 538005"/>
                <a:gd name="connsiteY23" fmla="*/ 16329 h 1845129"/>
                <a:gd name="connsiteX24" fmla="*/ 0 w 538005"/>
                <a:gd name="connsiteY24" fmla="*/ 0 h 1845129"/>
                <a:gd name="connsiteX0" fmla="*/ 478971 w 525903"/>
                <a:gd name="connsiteY0" fmla="*/ 1845129 h 1845129"/>
                <a:gd name="connsiteX1" fmla="*/ 484414 w 525903"/>
                <a:gd name="connsiteY1" fmla="*/ 1719943 h 1845129"/>
                <a:gd name="connsiteX2" fmla="*/ 489857 w 525903"/>
                <a:gd name="connsiteY2" fmla="*/ 1692729 h 1845129"/>
                <a:gd name="connsiteX3" fmla="*/ 500743 w 525903"/>
                <a:gd name="connsiteY3" fmla="*/ 1616529 h 1845129"/>
                <a:gd name="connsiteX4" fmla="*/ 511628 w 525903"/>
                <a:gd name="connsiteY4" fmla="*/ 1600200 h 1845129"/>
                <a:gd name="connsiteX5" fmla="*/ 522514 w 525903"/>
                <a:gd name="connsiteY5" fmla="*/ 1540329 h 1845129"/>
                <a:gd name="connsiteX6" fmla="*/ 446304 w 525903"/>
                <a:gd name="connsiteY6" fmla="*/ 1346857 h 1845129"/>
                <a:gd name="connsiteX7" fmla="*/ 452735 w 525903"/>
                <a:gd name="connsiteY7" fmla="*/ 1264216 h 1845129"/>
                <a:gd name="connsiteX8" fmla="*/ 478960 w 525903"/>
                <a:gd name="connsiteY8" fmla="*/ 1131571 h 1845129"/>
                <a:gd name="connsiteX9" fmla="*/ 463124 w 525903"/>
                <a:gd name="connsiteY9" fmla="*/ 826384 h 1845129"/>
                <a:gd name="connsiteX10" fmla="*/ 433932 w 525903"/>
                <a:gd name="connsiteY10" fmla="*/ 707594 h 1845129"/>
                <a:gd name="connsiteX11" fmla="*/ 388908 w 525903"/>
                <a:gd name="connsiteY11" fmla="*/ 575471 h 1845129"/>
                <a:gd name="connsiteX12" fmla="*/ 370114 w 525903"/>
                <a:gd name="connsiteY12" fmla="*/ 468086 h 1845129"/>
                <a:gd name="connsiteX13" fmla="*/ 353785 w 525903"/>
                <a:gd name="connsiteY13" fmla="*/ 446315 h 1845129"/>
                <a:gd name="connsiteX14" fmla="*/ 315685 w 525903"/>
                <a:gd name="connsiteY14" fmla="*/ 397329 h 1845129"/>
                <a:gd name="connsiteX15" fmla="*/ 244928 w 525903"/>
                <a:gd name="connsiteY15" fmla="*/ 283029 h 1845129"/>
                <a:gd name="connsiteX16" fmla="*/ 223157 w 525903"/>
                <a:gd name="connsiteY16" fmla="*/ 244929 h 1845129"/>
                <a:gd name="connsiteX17" fmla="*/ 185057 w 525903"/>
                <a:gd name="connsiteY17" fmla="*/ 201386 h 1845129"/>
                <a:gd name="connsiteX18" fmla="*/ 157843 w 525903"/>
                <a:gd name="connsiteY18" fmla="*/ 174172 h 1845129"/>
                <a:gd name="connsiteX19" fmla="*/ 130628 w 525903"/>
                <a:gd name="connsiteY19" fmla="*/ 130629 h 1845129"/>
                <a:gd name="connsiteX20" fmla="*/ 81643 w 525903"/>
                <a:gd name="connsiteY20" fmla="*/ 76200 h 1845129"/>
                <a:gd name="connsiteX21" fmla="*/ 59871 w 525903"/>
                <a:gd name="connsiteY21" fmla="*/ 59872 h 1845129"/>
                <a:gd name="connsiteX22" fmla="*/ 48985 w 525903"/>
                <a:gd name="connsiteY22" fmla="*/ 43543 h 1845129"/>
                <a:gd name="connsiteX23" fmla="*/ 16328 w 525903"/>
                <a:gd name="connsiteY23" fmla="*/ 16329 h 1845129"/>
                <a:gd name="connsiteX24" fmla="*/ 0 w 525903"/>
                <a:gd name="connsiteY24" fmla="*/ 0 h 1845129"/>
                <a:gd name="connsiteX0" fmla="*/ 478971 w 511827"/>
                <a:gd name="connsiteY0" fmla="*/ 1845129 h 1845129"/>
                <a:gd name="connsiteX1" fmla="*/ 484414 w 511827"/>
                <a:gd name="connsiteY1" fmla="*/ 1719943 h 1845129"/>
                <a:gd name="connsiteX2" fmla="*/ 489857 w 511827"/>
                <a:gd name="connsiteY2" fmla="*/ 1692729 h 1845129"/>
                <a:gd name="connsiteX3" fmla="*/ 500743 w 511827"/>
                <a:gd name="connsiteY3" fmla="*/ 1616529 h 1845129"/>
                <a:gd name="connsiteX4" fmla="*/ 511628 w 511827"/>
                <a:gd name="connsiteY4" fmla="*/ 1600200 h 1845129"/>
                <a:gd name="connsiteX5" fmla="*/ 467089 w 511827"/>
                <a:gd name="connsiteY5" fmla="*/ 1483884 h 1845129"/>
                <a:gd name="connsiteX6" fmla="*/ 446304 w 511827"/>
                <a:gd name="connsiteY6" fmla="*/ 1346857 h 1845129"/>
                <a:gd name="connsiteX7" fmla="*/ 452735 w 511827"/>
                <a:gd name="connsiteY7" fmla="*/ 1264216 h 1845129"/>
                <a:gd name="connsiteX8" fmla="*/ 478960 w 511827"/>
                <a:gd name="connsiteY8" fmla="*/ 1131571 h 1845129"/>
                <a:gd name="connsiteX9" fmla="*/ 463124 w 511827"/>
                <a:gd name="connsiteY9" fmla="*/ 826384 h 1845129"/>
                <a:gd name="connsiteX10" fmla="*/ 433932 w 511827"/>
                <a:gd name="connsiteY10" fmla="*/ 707594 h 1845129"/>
                <a:gd name="connsiteX11" fmla="*/ 388908 w 511827"/>
                <a:gd name="connsiteY11" fmla="*/ 575471 h 1845129"/>
                <a:gd name="connsiteX12" fmla="*/ 370114 w 511827"/>
                <a:gd name="connsiteY12" fmla="*/ 468086 h 1845129"/>
                <a:gd name="connsiteX13" fmla="*/ 353785 w 511827"/>
                <a:gd name="connsiteY13" fmla="*/ 446315 h 1845129"/>
                <a:gd name="connsiteX14" fmla="*/ 315685 w 511827"/>
                <a:gd name="connsiteY14" fmla="*/ 397329 h 1845129"/>
                <a:gd name="connsiteX15" fmla="*/ 244928 w 511827"/>
                <a:gd name="connsiteY15" fmla="*/ 283029 h 1845129"/>
                <a:gd name="connsiteX16" fmla="*/ 223157 w 511827"/>
                <a:gd name="connsiteY16" fmla="*/ 244929 h 1845129"/>
                <a:gd name="connsiteX17" fmla="*/ 185057 w 511827"/>
                <a:gd name="connsiteY17" fmla="*/ 201386 h 1845129"/>
                <a:gd name="connsiteX18" fmla="*/ 157843 w 511827"/>
                <a:gd name="connsiteY18" fmla="*/ 174172 h 1845129"/>
                <a:gd name="connsiteX19" fmla="*/ 130628 w 511827"/>
                <a:gd name="connsiteY19" fmla="*/ 130629 h 1845129"/>
                <a:gd name="connsiteX20" fmla="*/ 81643 w 511827"/>
                <a:gd name="connsiteY20" fmla="*/ 76200 h 1845129"/>
                <a:gd name="connsiteX21" fmla="*/ 59871 w 511827"/>
                <a:gd name="connsiteY21" fmla="*/ 59872 h 1845129"/>
                <a:gd name="connsiteX22" fmla="*/ 48985 w 511827"/>
                <a:gd name="connsiteY22" fmla="*/ 43543 h 1845129"/>
                <a:gd name="connsiteX23" fmla="*/ 16328 w 511827"/>
                <a:gd name="connsiteY23" fmla="*/ 16329 h 1845129"/>
                <a:gd name="connsiteX24" fmla="*/ 0 w 511827"/>
                <a:gd name="connsiteY24" fmla="*/ 0 h 1845129"/>
                <a:gd name="connsiteX0" fmla="*/ 478971 w 500743"/>
                <a:gd name="connsiteY0" fmla="*/ 1845129 h 1845129"/>
                <a:gd name="connsiteX1" fmla="*/ 484414 w 500743"/>
                <a:gd name="connsiteY1" fmla="*/ 1719943 h 1845129"/>
                <a:gd name="connsiteX2" fmla="*/ 489857 w 500743"/>
                <a:gd name="connsiteY2" fmla="*/ 1692729 h 1845129"/>
                <a:gd name="connsiteX3" fmla="*/ 500743 w 500743"/>
                <a:gd name="connsiteY3" fmla="*/ 1616529 h 1845129"/>
                <a:gd name="connsiteX4" fmla="*/ 489854 w 500743"/>
                <a:gd name="connsiteY4" fmla="*/ 1579404 h 1845129"/>
                <a:gd name="connsiteX5" fmla="*/ 467089 w 500743"/>
                <a:gd name="connsiteY5" fmla="*/ 1483884 h 1845129"/>
                <a:gd name="connsiteX6" fmla="*/ 446304 w 500743"/>
                <a:gd name="connsiteY6" fmla="*/ 1346857 h 1845129"/>
                <a:gd name="connsiteX7" fmla="*/ 452735 w 500743"/>
                <a:gd name="connsiteY7" fmla="*/ 1264216 h 1845129"/>
                <a:gd name="connsiteX8" fmla="*/ 478960 w 500743"/>
                <a:gd name="connsiteY8" fmla="*/ 1131571 h 1845129"/>
                <a:gd name="connsiteX9" fmla="*/ 463124 w 500743"/>
                <a:gd name="connsiteY9" fmla="*/ 826384 h 1845129"/>
                <a:gd name="connsiteX10" fmla="*/ 433932 w 500743"/>
                <a:gd name="connsiteY10" fmla="*/ 707594 h 1845129"/>
                <a:gd name="connsiteX11" fmla="*/ 388908 w 500743"/>
                <a:gd name="connsiteY11" fmla="*/ 575471 h 1845129"/>
                <a:gd name="connsiteX12" fmla="*/ 370114 w 500743"/>
                <a:gd name="connsiteY12" fmla="*/ 468086 h 1845129"/>
                <a:gd name="connsiteX13" fmla="*/ 353785 w 500743"/>
                <a:gd name="connsiteY13" fmla="*/ 446315 h 1845129"/>
                <a:gd name="connsiteX14" fmla="*/ 315685 w 500743"/>
                <a:gd name="connsiteY14" fmla="*/ 397329 h 1845129"/>
                <a:gd name="connsiteX15" fmla="*/ 244928 w 500743"/>
                <a:gd name="connsiteY15" fmla="*/ 283029 h 1845129"/>
                <a:gd name="connsiteX16" fmla="*/ 223157 w 500743"/>
                <a:gd name="connsiteY16" fmla="*/ 244929 h 1845129"/>
                <a:gd name="connsiteX17" fmla="*/ 185057 w 500743"/>
                <a:gd name="connsiteY17" fmla="*/ 201386 h 1845129"/>
                <a:gd name="connsiteX18" fmla="*/ 157843 w 500743"/>
                <a:gd name="connsiteY18" fmla="*/ 174172 h 1845129"/>
                <a:gd name="connsiteX19" fmla="*/ 130628 w 500743"/>
                <a:gd name="connsiteY19" fmla="*/ 130629 h 1845129"/>
                <a:gd name="connsiteX20" fmla="*/ 81643 w 500743"/>
                <a:gd name="connsiteY20" fmla="*/ 76200 h 1845129"/>
                <a:gd name="connsiteX21" fmla="*/ 59871 w 500743"/>
                <a:gd name="connsiteY21" fmla="*/ 59872 h 1845129"/>
                <a:gd name="connsiteX22" fmla="*/ 48985 w 500743"/>
                <a:gd name="connsiteY22" fmla="*/ 43543 h 1845129"/>
                <a:gd name="connsiteX23" fmla="*/ 16328 w 500743"/>
                <a:gd name="connsiteY23" fmla="*/ 16329 h 1845129"/>
                <a:gd name="connsiteX24" fmla="*/ 0 w 500743"/>
                <a:gd name="connsiteY24" fmla="*/ 0 h 1845129"/>
                <a:gd name="connsiteX0" fmla="*/ 478971 w 491762"/>
                <a:gd name="connsiteY0" fmla="*/ 1845129 h 1845129"/>
                <a:gd name="connsiteX1" fmla="*/ 484414 w 491762"/>
                <a:gd name="connsiteY1" fmla="*/ 1719943 h 1845129"/>
                <a:gd name="connsiteX2" fmla="*/ 489857 w 491762"/>
                <a:gd name="connsiteY2" fmla="*/ 1692729 h 1845129"/>
                <a:gd name="connsiteX3" fmla="*/ 489854 w 491762"/>
                <a:gd name="connsiteY3" fmla="*/ 1579404 h 1845129"/>
                <a:gd name="connsiteX4" fmla="*/ 467089 w 491762"/>
                <a:gd name="connsiteY4" fmla="*/ 1483884 h 1845129"/>
                <a:gd name="connsiteX5" fmla="*/ 446304 w 491762"/>
                <a:gd name="connsiteY5" fmla="*/ 1346857 h 1845129"/>
                <a:gd name="connsiteX6" fmla="*/ 452735 w 491762"/>
                <a:gd name="connsiteY6" fmla="*/ 1264216 h 1845129"/>
                <a:gd name="connsiteX7" fmla="*/ 478960 w 491762"/>
                <a:gd name="connsiteY7" fmla="*/ 1131571 h 1845129"/>
                <a:gd name="connsiteX8" fmla="*/ 463124 w 491762"/>
                <a:gd name="connsiteY8" fmla="*/ 826384 h 1845129"/>
                <a:gd name="connsiteX9" fmla="*/ 433932 w 491762"/>
                <a:gd name="connsiteY9" fmla="*/ 707594 h 1845129"/>
                <a:gd name="connsiteX10" fmla="*/ 388908 w 491762"/>
                <a:gd name="connsiteY10" fmla="*/ 575471 h 1845129"/>
                <a:gd name="connsiteX11" fmla="*/ 370114 w 491762"/>
                <a:gd name="connsiteY11" fmla="*/ 468086 h 1845129"/>
                <a:gd name="connsiteX12" fmla="*/ 353785 w 491762"/>
                <a:gd name="connsiteY12" fmla="*/ 446315 h 1845129"/>
                <a:gd name="connsiteX13" fmla="*/ 315685 w 491762"/>
                <a:gd name="connsiteY13" fmla="*/ 397329 h 1845129"/>
                <a:gd name="connsiteX14" fmla="*/ 244928 w 491762"/>
                <a:gd name="connsiteY14" fmla="*/ 283029 h 1845129"/>
                <a:gd name="connsiteX15" fmla="*/ 223157 w 491762"/>
                <a:gd name="connsiteY15" fmla="*/ 244929 h 1845129"/>
                <a:gd name="connsiteX16" fmla="*/ 185057 w 491762"/>
                <a:gd name="connsiteY16" fmla="*/ 201386 h 1845129"/>
                <a:gd name="connsiteX17" fmla="*/ 157843 w 491762"/>
                <a:gd name="connsiteY17" fmla="*/ 174172 h 1845129"/>
                <a:gd name="connsiteX18" fmla="*/ 130628 w 491762"/>
                <a:gd name="connsiteY18" fmla="*/ 130629 h 1845129"/>
                <a:gd name="connsiteX19" fmla="*/ 81643 w 491762"/>
                <a:gd name="connsiteY19" fmla="*/ 76200 h 1845129"/>
                <a:gd name="connsiteX20" fmla="*/ 59871 w 491762"/>
                <a:gd name="connsiteY20" fmla="*/ 59872 h 1845129"/>
                <a:gd name="connsiteX21" fmla="*/ 48985 w 491762"/>
                <a:gd name="connsiteY21" fmla="*/ 43543 h 1845129"/>
                <a:gd name="connsiteX22" fmla="*/ 16328 w 491762"/>
                <a:gd name="connsiteY22" fmla="*/ 16329 h 1845129"/>
                <a:gd name="connsiteX23" fmla="*/ 0 w 491762"/>
                <a:gd name="connsiteY23" fmla="*/ 0 h 1845129"/>
                <a:gd name="connsiteX0" fmla="*/ 478971 w 490504"/>
                <a:gd name="connsiteY0" fmla="*/ 1845129 h 1845129"/>
                <a:gd name="connsiteX1" fmla="*/ 484414 w 490504"/>
                <a:gd name="connsiteY1" fmla="*/ 1719943 h 1845129"/>
                <a:gd name="connsiteX2" fmla="*/ 489857 w 490504"/>
                <a:gd name="connsiteY2" fmla="*/ 1692729 h 1845129"/>
                <a:gd name="connsiteX3" fmla="*/ 467089 w 490504"/>
                <a:gd name="connsiteY3" fmla="*/ 1483884 h 1845129"/>
                <a:gd name="connsiteX4" fmla="*/ 446304 w 490504"/>
                <a:gd name="connsiteY4" fmla="*/ 1346857 h 1845129"/>
                <a:gd name="connsiteX5" fmla="*/ 452735 w 490504"/>
                <a:gd name="connsiteY5" fmla="*/ 1264216 h 1845129"/>
                <a:gd name="connsiteX6" fmla="*/ 478960 w 490504"/>
                <a:gd name="connsiteY6" fmla="*/ 1131571 h 1845129"/>
                <a:gd name="connsiteX7" fmla="*/ 463124 w 490504"/>
                <a:gd name="connsiteY7" fmla="*/ 826384 h 1845129"/>
                <a:gd name="connsiteX8" fmla="*/ 433932 w 490504"/>
                <a:gd name="connsiteY8" fmla="*/ 707594 h 1845129"/>
                <a:gd name="connsiteX9" fmla="*/ 388908 w 490504"/>
                <a:gd name="connsiteY9" fmla="*/ 575471 h 1845129"/>
                <a:gd name="connsiteX10" fmla="*/ 370114 w 490504"/>
                <a:gd name="connsiteY10" fmla="*/ 468086 h 1845129"/>
                <a:gd name="connsiteX11" fmla="*/ 353785 w 490504"/>
                <a:gd name="connsiteY11" fmla="*/ 446315 h 1845129"/>
                <a:gd name="connsiteX12" fmla="*/ 315685 w 490504"/>
                <a:gd name="connsiteY12" fmla="*/ 397329 h 1845129"/>
                <a:gd name="connsiteX13" fmla="*/ 244928 w 490504"/>
                <a:gd name="connsiteY13" fmla="*/ 283029 h 1845129"/>
                <a:gd name="connsiteX14" fmla="*/ 223157 w 490504"/>
                <a:gd name="connsiteY14" fmla="*/ 244929 h 1845129"/>
                <a:gd name="connsiteX15" fmla="*/ 185057 w 490504"/>
                <a:gd name="connsiteY15" fmla="*/ 201386 h 1845129"/>
                <a:gd name="connsiteX16" fmla="*/ 157843 w 490504"/>
                <a:gd name="connsiteY16" fmla="*/ 174172 h 1845129"/>
                <a:gd name="connsiteX17" fmla="*/ 130628 w 490504"/>
                <a:gd name="connsiteY17" fmla="*/ 130629 h 1845129"/>
                <a:gd name="connsiteX18" fmla="*/ 81643 w 490504"/>
                <a:gd name="connsiteY18" fmla="*/ 76200 h 1845129"/>
                <a:gd name="connsiteX19" fmla="*/ 59871 w 490504"/>
                <a:gd name="connsiteY19" fmla="*/ 59872 h 1845129"/>
                <a:gd name="connsiteX20" fmla="*/ 48985 w 490504"/>
                <a:gd name="connsiteY20" fmla="*/ 43543 h 1845129"/>
                <a:gd name="connsiteX21" fmla="*/ 16328 w 490504"/>
                <a:gd name="connsiteY21" fmla="*/ 16329 h 1845129"/>
                <a:gd name="connsiteX22" fmla="*/ 0 w 490504"/>
                <a:gd name="connsiteY22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46304 w 484831"/>
                <a:gd name="connsiteY3" fmla="*/ 1346857 h 1845129"/>
                <a:gd name="connsiteX4" fmla="*/ 452735 w 484831"/>
                <a:gd name="connsiteY4" fmla="*/ 1264216 h 1845129"/>
                <a:gd name="connsiteX5" fmla="*/ 478960 w 484831"/>
                <a:gd name="connsiteY5" fmla="*/ 1131571 h 1845129"/>
                <a:gd name="connsiteX6" fmla="*/ 463124 w 484831"/>
                <a:gd name="connsiteY6" fmla="*/ 826384 h 1845129"/>
                <a:gd name="connsiteX7" fmla="*/ 433932 w 484831"/>
                <a:gd name="connsiteY7" fmla="*/ 707594 h 1845129"/>
                <a:gd name="connsiteX8" fmla="*/ 388908 w 484831"/>
                <a:gd name="connsiteY8" fmla="*/ 575471 h 1845129"/>
                <a:gd name="connsiteX9" fmla="*/ 370114 w 484831"/>
                <a:gd name="connsiteY9" fmla="*/ 468086 h 1845129"/>
                <a:gd name="connsiteX10" fmla="*/ 353785 w 484831"/>
                <a:gd name="connsiteY10" fmla="*/ 446315 h 1845129"/>
                <a:gd name="connsiteX11" fmla="*/ 315685 w 484831"/>
                <a:gd name="connsiteY11" fmla="*/ 397329 h 1845129"/>
                <a:gd name="connsiteX12" fmla="*/ 244928 w 484831"/>
                <a:gd name="connsiteY12" fmla="*/ 283029 h 1845129"/>
                <a:gd name="connsiteX13" fmla="*/ 223157 w 484831"/>
                <a:gd name="connsiteY13" fmla="*/ 244929 h 1845129"/>
                <a:gd name="connsiteX14" fmla="*/ 185057 w 484831"/>
                <a:gd name="connsiteY14" fmla="*/ 201386 h 1845129"/>
                <a:gd name="connsiteX15" fmla="*/ 157843 w 484831"/>
                <a:gd name="connsiteY15" fmla="*/ 174172 h 1845129"/>
                <a:gd name="connsiteX16" fmla="*/ 130628 w 484831"/>
                <a:gd name="connsiteY16" fmla="*/ 130629 h 1845129"/>
                <a:gd name="connsiteX17" fmla="*/ 81643 w 484831"/>
                <a:gd name="connsiteY17" fmla="*/ 76200 h 1845129"/>
                <a:gd name="connsiteX18" fmla="*/ 59871 w 484831"/>
                <a:gd name="connsiteY18" fmla="*/ 59872 h 1845129"/>
                <a:gd name="connsiteX19" fmla="*/ 48985 w 484831"/>
                <a:gd name="connsiteY19" fmla="*/ 43543 h 1845129"/>
                <a:gd name="connsiteX20" fmla="*/ 16328 w 484831"/>
                <a:gd name="connsiteY20" fmla="*/ 16329 h 1845129"/>
                <a:gd name="connsiteX21" fmla="*/ 0 w 484831"/>
                <a:gd name="connsiteY21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52735 w 484831"/>
                <a:gd name="connsiteY3" fmla="*/ 1264216 h 1845129"/>
                <a:gd name="connsiteX4" fmla="*/ 478960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244928 w 484831"/>
                <a:gd name="connsiteY11" fmla="*/ 283029 h 1845129"/>
                <a:gd name="connsiteX12" fmla="*/ 223157 w 484831"/>
                <a:gd name="connsiteY12" fmla="*/ 244929 h 1845129"/>
                <a:gd name="connsiteX13" fmla="*/ 185057 w 484831"/>
                <a:gd name="connsiteY13" fmla="*/ 201386 h 1845129"/>
                <a:gd name="connsiteX14" fmla="*/ 157843 w 484831"/>
                <a:gd name="connsiteY14" fmla="*/ 174172 h 1845129"/>
                <a:gd name="connsiteX15" fmla="*/ 130628 w 484831"/>
                <a:gd name="connsiteY15" fmla="*/ 130629 h 1845129"/>
                <a:gd name="connsiteX16" fmla="*/ 81643 w 484831"/>
                <a:gd name="connsiteY16" fmla="*/ 76200 h 1845129"/>
                <a:gd name="connsiteX17" fmla="*/ 59871 w 484831"/>
                <a:gd name="connsiteY17" fmla="*/ 59872 h 1845129"/>
                <a:gd name="connsiteX18" fmla="*/ 48985 w 484831"/>
                <a:gd name="connsiteY18" fmla="*/ 43543 h 1845129"/>
                <a:gd name="connsiteX19" fmla="*/ 16328 w 484831"/>
                <a:gd name="connsiteY19" fmla="*/ 16329 h 1845129"/>
                <a:gd name="connsiteX20" fmla="*/ 0 w 484831"/>
                <a:gd name="connsiteY20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78960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244928 w 484831"/>
                <a:gd name="connsiteY11" fmla="*/ 283029 h 1845129"/>
                <a:gd name="connsiteX12" fmla="*/ 223157 w 484831"/>
                <a:gd name="connsiteY12" fmla="*/ 244929 h 1845129"/>
                <a:gd name="connsiteX13" fmla="*/ 185057 w 484831"/>
                <a:gd name="connsiteY13" fmla="*/ 201386 h 1845129"/>
                <a:gd name="connsiteX14" fmla="*/ 157843 w 484831"/>
                <a:gd name="connsiteY14" fmla="*/ 174172 h 1845129"/>
                <a:gd name="connsiteX15" fmla="*/ 130628 w 484831"/>
                <a:gd name="connsiteY15" fmla="*/ 130629 h 1845129"/>
                <a:gd name="connsiteX16" fmla="*/ 81643 w 484831"/>
                <a:gd name="connsiteY16" fmla="*/ 76200 h 1845129"/>
                <a:gd name="connsiteX17" fmla="*/ 59871 w 484831"/>
                <a:gd name="connsiteY17" fmla="*/ 59872 h 1845129"/>
                <a:gd name="connsiteX18" fmla="*/ 48985 w 484831"/>
                <a:gd name="connsiteY18" fmla="*/ 43543 h 1845129"/>
                <a:gd name="connsiteX19" fmla="*/ 16328 w 484831"/>
                <a:gd name="connsiteY19" fmla="*/ 16329 h 1845129"/>
                <a:gd name="connsiteX20" fmla="*/ 0 w 484831"/>
                <a:gd name="connsiteY20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244928 w 484831"/>
                <a:gd name="connsiteY11" fmla="*/ 283029 h 1845129"/>
                <a:gd name="connsiteX12" fmla="*/ 223157 w 484831"/>
                <a:gd name="connsiteY12" fmla="*/ 244929 h 1845129"/>
                <a:gd name="connsiteX13" fmla="*/ 185057 w 484831"/>
                <a:gd name="connsiteY13" fmla="*/ 201386 h 1845129"/>
                <a:gd name="connsiteX14" fmla="*/ 157843 w 484831"/>
                <a:gd name="connsiteY14" fmla="*/ 174172 h 1845129"/>
                <a:gd name="connsiteX15" fmla="*/ 130628 w 484831"/>
                <a:gd name="connsiteY15" fmla="*/ 130629 h 1845129"/>
                <a:gd name="connsiteX16" fmla="*/ 81643 w 484831"/>
                <a:gd name="connsiteY16" fmla="*/ 76200 h 1845129"/>
                <a:gd name="connsiteX17" fmla="*/ 59871 w 484831"/>
                <a:gd name="connsiteY17" fmla="*/ 59872 h 1845129"/>
                <a:gd name="connsiteX18" fmla="*/ 48985 w 484831"/>
                <a:gd name="connsiteY18" fmla="*/ 43543 h 1845129"/>
                <a:gd name="connsiteX19" fmla="*/ 16328 w 484831"/>
                <a:gd name="connsiteY19" fmla="*/ 16329 h 1845129"/>
                <a:gd name="connsiteX20" fmla="*/ 0 w 484831"/>
                <a:gd name="connsiteY20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244928 w 484831"/>
                <a:gd name="connsiteY11" fmla="*/ 283029 h 1845129"/>
                <a:gd name="connsiteX12" fmla="*/ 185057 w 484831"/>
                <a:gd name="connsiteY12" fmla="*/ 201386 h 1845129"/>
                <a:gd name="connsiteX13" fmla="*/ 157843 w 484831"/>
                <a:gd name="connsiteY13" fmla="*/ 174172 h 1845129"/>
                <a:gd name="connsiteX14" fmla="*/ 130628 w 484831"/>
                <a:gd name="connsiteY14" fmla="*/ 130629 h 1845129"/>
                <a:gd name="connsiteX15" fmla="*/ 81643 w 484831"/>
                <a:gd name="connsiteY15" fmla="*/ 76200 h 1845129"/>
                <a:gd name="connsiteX16" fmla="*/ 59871 w 484831"/>
                <a:gd name="connsiteY16" fmla="*/ 59872 h 1845129"/>
                <a:gd name="connsiteX17" fmla="*/ 48985 w 484831"/>
                <a:gd name="connsiteY17" fmla="*/ 43543 h 1845129"/>
                <a:gd name="connsiteX18" fmla="*/ 16328 w 484831"/>
                <a:gd name="connsiteY18" fmla="*/ 16329 h 1845129"/>
                <a:gd name="connsiteX19" fmla="*/ 0 w 484831"/>
                <a:gd name="connsiteY19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185057 w 484831"/>
                <a:gd name="connsiteY11" fmla="*/ 201386 h 1845129"/>
                <a:gd name="connsiteX12" fmla="*/ 157843 w 484831"/>
                <a:gd name="connsiteY12" fmla="*/ 174172 h 1845129"/>
                <a:gd name="connsiteX13" fmla="*/ 130628 w 484831"/>
                <a:gd name="connsiteY13" fmla="*/ 130629 h 1845129"/>
                <a:gd name="connsiteX14" fmla="*/ 81643 w 484831"/>
                <a:gd name="connsiteY14" fmla="*/ 76200 h 1845129"/>
                <a:gd name="connsiteX15" fmla="*/ 59871 w 484831"/>
                <a:gd name="connsiteY15" fmla="*/ 59872 h 1845129"/>
                <a:gd name="connsiteX16" fmla="*/ 48985 w 484831"/>
                <a:gd name="connsiteY16" fmla="*/ 43543 h 1845129"/>
                <a:gd name="connsiteX17" fmla="*/ 16328 w 484831"/>
                <a:gd name="connsiteY17" fmla="*/ 16329 h 1845129"/>
                <a:gd name="connsiteX18" fmla="*/ 0 w 484831"/>
                <a:gd name="connsiteY18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15685 w 484831"/>
                <a:gd name="connsiteY9" fmla="*/ 397329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274116 w 484831"/>
                <a:gd name="connsiteY9" fmla="*/ 331971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32504 w 484831"/>
                <a:gd name="connsiteY8" fmla="*/ 462144 h 1845129"/>
                <a:gd name="connsiteX9" fmla="*/ 274116 w 484831"/>
                <a:gd name="connsiteY9" fmla="*/ 331971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75052 w 484831"/>
                <a:gd name="connsiteY7" fmla="*/ 575471 h 1845129"/>
                <a:gd name="connsiteX8" fmla="*/ 332504 w 484831"/>
                <a:gd name="connsiteY8" fmla="*/ 462144 h 1845129"/>
                <a:gd name="connsiteX9" fmla="*/ 274116 w 484831"/>
                <a:gd name="connsiteY9" fmla="*/ 331971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382466 w 484831"/>
                <a:gd name="connsiteY6" fmla="*/ 707594 h 1845129"/>
                <a:gd name="connsiteX7" fmla="*/ 375052 w 484831"/>
                <a:gd name="connsiteY7" fmla="*/ 575471 h 1845129"/>
                <a:gd name="connsiteX8" fmla="*/ 332504 w 484831"/>
                <a:gd name="connsiteY8" fmla="*/ 462144 h 1845129"/>
                <a:gd name="connsiteX9" fmla="*/ 274116 w 484831"/>
                <a:gd name="connsiteY9" fmla="*/ 331971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375052 w 484831"/>
                <a:gd name="connsiteY6" fmla="*/ 575471 h 1845129"/>
                <a:gd name="connsiteX7" fmla="*/ 332504 w 484831"/>
                <a:gd name="connsiteY7" fmla="*/ 462144 h 1845129"/>
                <a:gd name="connsiteX8" fmla="*/ 274116 w 484831"/>
                <a:gd name="connsiteY8" fmla="*/ 331971 h 1845129"/>
                <a:gd name="connsiteX9" fmla="*/ 185057 w 484831"/>
                <a:gd name="connsiteY9" fmla="*/ 201386 h 1845129"/>
                <a:gd name="connsiteX10" fmla="*/ 157843 w 484831"/>
                <a:gd name="connsiteY10" fmla="*/ 174172 h 1845129"/>
                <a:gd name="connsiteX11" fmla="*/ 130628 w 484831"/>
                <a:gd name="connsiteY11" fmla="*/ 130629 h 1845129"/>
                <a:gd name="connsiteX12" fmla="*/ 81643 w 484831"/>
                <a:gd name="connsiteY12" fmla="*/ 76200 h 1845129"/>
                <a:gd name="connsiteX13" fmla="*/ 59871 w 484831"/>
                <a:gd name="connsiteY13" fmla="*/ 59872 h 1845129"/>
                <a:gd name="connsiteX14" fmla="*/ 48985 w 484831"/>
                <a:gd name="connsiteY14" fmla="*/ 43543 h 1845129"/>
                <a:gd name="connsiteX15" fmla="*/ 16328 w 484831"/>
                <a:gd name="connsiteY15" fmla="*/ 16329 h 1845129"/>
                <a:gd name="connsiteX16" fmla="*/ 0 w 484831"/>
                <a:gd name="connsiteY16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29472 w 484831"/>
                <a:gd name="connsiteY5" fmla="*/ 826384 h 1845129"/>
                <a:gd name="connsiteX6" fmla="*/ 375052 w 484831"/>
                <a:gd name="connsiteY6" fmla="*/ 575471 h 1845129"/>
                <a:gd name="connsiteX7" fmla="*/ 332504 w 484831"/>
                <a:gd name="connsiteY7" fmla="*/ 462144 h 1845129"/>
                <a:gd name="connsiteX8" fmla="*/ 274116 w 484831"/>
                <a:gd name="connsiteY8" fmla="*/ 331971 h 1845129"/>
                <a:gd name="connsiteX9" fmla="*/ 185057 w 484831"/>
                <a:gd name="connsiteY9" fmla="*/ 201386 h 1845129"/>
                <a:gd name="connsiteX10" fmla="*/ 157843 w 484831"/>
                <a:gd name="connsiteY10" fmla="*/ 174172 h 1845129"/>
                <a:gd name="connsiteX11" fmla="*/ 130628 w 484831"/>
                <a:gd name="connsiteY11" fmla="*/ 130629 h 1845129"/>
                <a:gd name="connsiteX12" fmla="*/ 81643 w 484831"/>
                <a:gd name="connsiteY12" fmla="*/ 76200 h 1845129"/>
                <a:gd name="connsiteX13" fmla="*/ 59871 w 484831"/>
                <a:gd name="connsiteY13" fmla="*/ 59872 h 1845129"/>
                <a:gd name="connsiteX14" fmla="*/ 48985 w 484831"/>
                <a:gd name="connsiteY14" fmla="*/ 43543 h 1845129"/>
                <a:gd name="connsiteX15" fmla="*/ 16328 w 484831"/>
                <a:gd name="connsiteY15" fmla="*/ 16329 h 1845129"/>
                <a:gd name="connsiteX16" fmla="*/ 0 w 484831"/>
                <a:gd name="connsiteY16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29472 w 484831"/>
                <a:gd name="connsiteY4" fmla="*/ 826384 h 1845129"/>
                <a:gd name="connsiteX5" fmla="*/ 375052 w 484831"/>
                <a:gd name="connsiteY5" fmla="*/ 575471 h 1845129"/>
                <a:gd name="connsiteX6" fmla="*/ 332504 w 484831"/>
                <a:gd name="connsiteY6" fmla="*/ 462144 h 1845129"/>
                <a:gd name="connsiteX7" fmla="*/ 274116 w 484831"/>
                <a:gd name="connsiteY7" fmla="*/ 331971 h 1845129"/>
                <a:gd name="connsiteX8" fmla="*/ 185057 w 484831"/>
                <a:gd name="connsiteY8" fmla="*/ 201386 h 1845129"/>
                <a:gd name="connsiteX9" fmla="*/ 157843 w 484831"/>
                <a:gd name="connsiteY9" fmla="*/ 174172 h 1845129"/>
                <a:gd name="connsiteX10" fmla="*/ 130628 w 484831"/>
                <a:gd name="connsiteY10" fmla="*/ 130629 h 1845129"/>
                <a:gd name="connsiteX11" fmla="*/ 81643 w 484831"/>
                <a:gd name="connsiteY11" fmla="*/ 76200 h 1845129"/>
                <a:gd name="connsiteX12" fmla="*/ 59871 w 484831"/>
                <a:gd name="connsiteY12" fmla="*/ 59872 h 1845129"/>
                <a:gd name="connsiteX13" fmla="*/ 48985 w 484831"/>
                <a:gd name="connsiteY13" fmla="*/ 43543 h 1845129"/>
                <a:gd name="connsiteX14" fmla="*/ 16328 w 484831"/>
                <a:gd name="connsiteY14" fmla="*/ 16329 h 1845129"/>
                <a:gd name="connsiteX15" fmla="*/ 0 w 484831"/>
                <a:gd name="connsiteY15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56694 w 484831"/>
                <a:gd name="connsiteY3" fmla="*/ 1261246 h 1845129"/>
                <a:gd name="connsiteX4" fmla="*/ 429472 w 484831"/>
                <a:gd name="connsiteY4" fmla="*/ 826384 h 1845129"/>
                <a:gd name="connsiteX5" fmla="*/ 375052 w 484831"/>
                <a:gd name="connsiteY5" fmla="*/ 575471 h 1845129"/>
                <a:gd name="connsiteX6" fmla="*/ 332504 w 484831"/>
                <a:gd name="connsiteY6" fmla="*/ 462144 h 1845129"/>
                <a:gd name="connsiteX7" fmla="*/ 274116 w 484831"/>
                <a:gd name="connsiteY7" fmla="*/ 331971 h 1845129"/>
                <a:gd name="connsiteX8" fmla="*/ 185057 w 484831"/>
                <a:gd name="connsiteY8" fmla="*/ 201386 h 1845129"/>
                <a:gd name="connsiteX9" fmla="*/ 157843 w 484831"/>
                <a:gd name="connsiteY9" fmla="*/ 174172 h 1845129"/>
                <a:gd name="connsiteX10" fmla="*/ 130628 w 484831"/>
                <a:gd name="connsiteY10" fmla="*/ 130629 h 1845129"/>
                <a:gd name="connsiteX11" fmla="*/ 81643 w 484831"/>
                <a:gd name="connsiteY11" fmla="*/ 76200 h 1845129"/>
                <a:gd name="connsiteX12" fmla="*/ 59871 w 484831"/>
                <a:gd name="connsiteY12" fmla="*/ 59872 h 1845129"/>
                <a:gd name="connsiteX13" fmla="*/ 48985 w 484831"/>
                <a:gd name="connsiteY13" fmla="*/ 43543 h 1845129"/>
                <a:gd name="connsiteX14" fmla="*/ 16328 w 484831"/>
                <a:gd name="connsiteY14" fmla="*/ 16329 h 1845129"/>
                <a:gd name="connsiteX15" fmla="*/ 0 w 484831"/>
                <a:gd name="connsiteY15" fmla="*/ 0 h 1845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831" h="1845129">
                  <a:moveTo>
                    <a:pt x="478971" y="1845129"/>
                  </a:moveTo>
                  <a:cubicBezTo>
                    <a:pt x="480785" y="1803400"/>
                    <a:pt x="486394" y="1780150"/>
                    <a:pt x="484414" y="1719943"/>
                  </a:cubicBezTo>
                  <a:cubicBezTo>
                    <a:pt x="482434" y="1659736"/>
                    <a:pt x="471709" y="1560333"/>
                    <a:pt x="467089" y="1483884"/>
                  </a:cubicBezTo>
                  <a:cubicBezTo>
                    <a:pt x="462469" y="1407435"/>
                    <a:pt x="454716" y="1319965"/>
                    <a:pt x="456694" y="1261246"/>
                  </a:cubicBezTo>
                  <a:cubicBezTo>
                    <a:pt x="450425" y="1151663"/>
                    <a:pt x="447368" y="941670"/>
                    <a:pt x="429472" y="826384"/>
                  </a:cubicBezTo>
                  <a:cubicBezTo>
                    <a:pt x="411576" y="711098"/>
                    <a:pt x="391213" y="636178"/>
                    <a:pt x="375052" y="575471"/>
                  </a:cubicBezTo>
                  <a:cubicBezTo>
                    <a:pt x="358891" y="514764"/>
                    <a:pt x="349327" y="502727"/>
                    <a:pt x="332504" y="462144"/>
                  </a:cubicBezTo>
                  <a:cubicBezTo>
                    <a:pt x="315681" y="421561"/>
                    <a:pt x="298690" y="375430"/>
                    <a:pt x="274116" y="331971"/>
                  </a:cubicBezTo>
                  <a:cubicBezTo>
                    <a:pt x="249542" y="288512"/>
                    <a:pt x="204436" y="227686"/>
                    <a:pt x="185057" y="201386"/>
                  </a:cubicBezTo>
                  <a:cubicBezTo>
                    <a:pt x="165678" y="175086"/>
                    <a:pt x="165665" y="184340"/>
                    <a:pt x="157843" y="174172"/>
                  </a:cubicBezTo>
                  <a:cubicBezTo>
                    <a:pt x="147407" y="160605"/>
                    <a:pt x="140577" y="144557"/>
                    <a:pt x="130628" y="130629"/>
                  </a:cubicBezTo>
                  <a:cubicBezTo>
                    <a:pt x="120168" y="115984"/>
                    <a:pt x="96540" y="89235"/>
                    <a:pt x="81643" y="76200"/>
                  </a:cubicBezTo>
                  <a:cubicBezTo>
                    <a:pt x="74816" y="70226"/>
                    <a:pt x="67128" y="65315"/>
                    <a:pt x="59871" y="59872"/>
                  </a:cubicBezTo>
                  <a:cubicBezTo>
                    <a:pt x="56242" y="54429"/>
                    <a:pt x="53611" y="48169"/>
                    <a:pt x="48985" y="43543"/>
                  </a:cubicBezTo>
                  <a:cubicBezTo>
                    <a:pt x="38965" y="33523"/>
                    <a:pt x="26919" y="25743"/>
                    <a:pt x="16328" y="16329"/>
                  </a:cubicBezTo>
                  <a:cubicBezTo>
                    <a:pt x="10575" y="11215"/>
                    <a:pt x="5443" y="5443"/>
                    <a:pt x="0" y="0"/>
                  </a:cubicBezTo>
                </a:path>
              </a:pathLst>
            </a:custGeom>
            <a:noFill/>
            <a:ln w="57150">
              <a:solidFill>
                <a:srgbClr val="DC32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A9A8A0B-617A-DEEA-B7B1-AC8F1790E113}"/>
              </a:ext>
            </a:extLst>
          </p:cNvPr>
          <p:cNvGrpSpPr/>
          <p:nvPr/>
        </p:nvGrpSpPr>
        <p:grpSpPr>
          <a:xfrm>
            <a:off x="166063" y="3251849"/>
            <a:ext cx="3241790" cy="3230727"/>
            <a:chOff x="166063" y="3251849"/>
            <a:chExt cx="3241790" cy="3230727"/>
          </a:xfrm>
        </p:grpSpPr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2FB934EA-598C-48CA-1048-120BED027F81}"/>
                </a:ext>
              </a:extLst>
            </p:cNvPr>
            <p:cNvSpPr/>
            <p:nvPr/>
          </p:nvSpPr>
          <p:spPr>
            <a:xfrm>
              <a:off x="1400804" y="3697767"/>
              <a:ext cx="1470739" cy="2423926"/>
            </a:xfrm>
            <a:custGeom>
              <a:avLst/>
              <a:gdLst>
                <a:gd name="connsiteX0" fmla="*/ 589006 w 1206844"/>
                <a:gd name="connsiteY0" fmla="*/ 1923535 h 1944130"/>
                <a:gd name="connsiteX1" fmla="*/ 654908 w 1206844"/>
                <a:gd name="connsiteY1" fmla="*/ 1754659 h 1944130"/>
                <a:gd name="connsiteX2" fmla="*/ 667265 w 1206844"/>
                <a:gd name="connsiteY2" fmla="*/ 1441621 h 1944130"/>
                <a:gd name="connsiteX3" fmla="*/ 679622 w 1206844"/>
                <a:gd name="connsiteY3" fmla="*/ 1173892 h 1944130"/>
                <a:gd name="connsiteX4" fmla="*/ 700217 w 1206844"/>
                <a:gd name="connsiteY4" fmla="*/ 864973 h 1944130"/>
                <a:gd name="connsiteX5" fmla="*/ 745525 w 1206844"/>
                <a:gd name="connsiteY5" fmla="*/ 753762 h 1944130"/>
                <a:gd name="connsiteX6" fmla="*/ 774357 w 1206844"/>
                <a:gd name="connsiteY6" fmla="*/ 580767 h 1944130"/>
                <a:gd name="connsiteX7" fmla="*/ 819665 w 1206844"/>
                <a:gd name="connsiteY7" fmla="*/ 457200 h 1944130"/>
                <a:gd name="connsiteX8" fmla="*/ 930876 w 1206844"/>
                <a:gd name="connsiteY8" fmla="*/ 354227 h 1944130"/>
                <a:gd name="connsiteX9" fmla="*/ 959708 w 1206844"/>
                <a:gd name="connsiteY9" fmla="*/ 313038 h 1944130"/>
                <a:gd name="connsiteX10" fmla="*/ 1037968 w 1206844"/>
                <a:gd name="connsiteY10" fmla="*/ 230659 h 1944130"/>
                <a:gd name="connsiteX11" fmla="*/ 1107990 w 1206844"/>
                <a:gd name="connsiteY11" fmla="*/ 140043 h 1944130"/>
                <a:gd name="connsiteX12" fmla="*/ 1161535 w 1206844"/>
                <a:gd name="connsiteY12" fmla="*/ 90616 h 1944130"/>
                <a:gd name="connsiteX13" fmla="*/ 1206844 w 1206844"/>
                <a:gd name="connsiteY13" fmla="*/ 16475 h 1944130"/>
                <a:gd name="connsiteX14" fmla="*/ 0 w 1206844"/>
                <a:gd name="connsiteY14" fmla="*/ 0 h 1944130"/>
                <a:gd name="connsiteX15" fmla="*/ 4119 w 1206844"/>
                <a:gd name="connsiteY15" fmla="*/ 1944130 h 1944130"/>
                <a:gd name="connsiteX16" fmla="*/ 589006 w 1206844"/>
                <a:gd name="connsiteY16" fmla="*/ 1923535 h 1944130"/>
                <a:gd name="connsiteX0" fmla="*/ 593125 w 1206844"/>
                <a:gd name="connsiteY0" fmla="*/ 1956487 h 1956487"/>
                <a:gd name="connsiteX1" fmla="*/ 654908 w 1206844"/>
                <a:gd name="connsiteY1" fmla="*/ 1754659 h 1956487"/>
                <a:gd name="connsiteX2" fmla="*/ 667265 w 1206844"/>
                <a:gd name="connsiteY2" fmla="*/ 1441621 h 1956487"/>
                <a:gd name="connsiteX3" fmla="*/ 679622 w 1206844"/>
                <a:gd name="connsiteY3" fmla="*/ 1173892 h 1956487"/>
                <a:gd name="connsiteX4" fmla="*/ 700217 w 1206844"/>
                <a:gd name="connsiteY4" fmla="*/ 864973 h 1956487"/>
                <a:gd name="connsiteX5" fmla="*/ 745525 w 1206844"/>
                <a:gd name="connsiteY5" fmla="*/ 753762 h 1956487"/>
                <a:gd name="connsiteX6" fmla="*/ 774357 w 1206844"/>
                <a:gd name="connsiteY6" fmla="*/ 580767 h 1956487"/>
                <a:gd name="connsiteX7" fmla="*/ 819665 w 1206844"/>
                <a:gd name="connsiteY7" fmla="*/ 457200 h 1956487"/>
                <a:gd name="connsiteX8" fmla="*/ 930876 w 1206844"/>
                <a:gd name="connsiteY8" fmla="*/ 354227 h 1956487"/>
                <a:gd name="connsiteX9" fmla="*/ 959708 w 1206844"/>
                <a:gd name="connsiteY9" fmla="*/ 313038 h 1956487"/>
                <a:gd name="connsiteX10" fmla="*/ 1037968 w 1206844"/>
                <a:gd name="connsiteY10" fmla="*/ 230659 h 1956487"/>
                <a:gd name="connsiteX11" fmla="*/ 1107990 w 1206844"/>
                <a:gd name="connsiteY11" fmla="*/ 140043 h 1956487"/>
                <a:gd name="connsiteX12" fmla="*/ 1161535 w 1206844"/>
                <a:gd name="connsiteY12" fmla="*/ 90616 h 1956487"/>
                <a:gd name="connsiteX13" fmla="*/ 1206844 w 1206844"/>
                <a:gd name="connsiteY13" fmla="*/ 16475 h 1956487"/>
                <a:gd name="connsiteX14" fmla="*/ 0 w 1206844"/>
                <a:gd name="connsiteY14" fmla="*/ 0 h 1956487"/>
                <a:gd name="connsiteX15" fmla="*/ 4119 w 1206844"/>
                <a:gd name="connsiteY15" fmla="*/ 1944130 h 1956487"/>
                <a:gd name="connsiteX16" fmla="*/ 593125 w 1206844"/>
                <a:gd name="connsiteY16" fmla="*/ 1956487 h 1956487"/>
                <a:gd name="connsiteX0" fmla="*/ 593125 w 1206844"/>
                <a:gd name="connsiteY0" fmla="*/ 1956487 h 1956487"/>
                <a:gd name="connsiteX1" fmla="*/ 654908 w 1206844"/>
                <a:gd name="connsiteY1" fmla="*/ 1754659 h 1956487"/>
                <a:gd name="connsiteX2" fmla="*/ 667265 w 1206844"/>
                <a:gd name="connsiteY2" fmla="*/ 1441621 h 1956487"/>
                <a:gd name="connsiteX3" fmla="*/ 679622 w 1206844"/>
                <a:gd name="connsiteY3" fmla="*/ 1173892 h 1956487"/>
                <a:gd name="connsiteX4" fmla="*/ 700217 w 1206844"/>
                <a:gd name="connsiteY4" fmla="*/ 864973 h 1956487"/>
                <a:gd name="connsiteX5" fmla="*/ 745525 w 1206844"/>
                <a:gd name="connsiteY5" fmla="*/ 753762 h 1956487"/>
                <a:gd name="connsiteX6" fmla="*/ 774357 w 1206844"/>
                <a:gd name="connsiteY6" fmla="*/ 580767 h 1956487"/>
                <a:gd name="connsiteX7" fmla="*/ 819665 w 1206844"/>
                <a:gd name="connsiteY7" fmla="*/ 457200 h 1956487"/>
                <a:gd name="connsiteX8" fmla="*/ 930876 w 1206844"/>
                <a:gd name="connsiteY8" fmla="*/ 354227 h 1956487"/>
                <a:gd name="connsiteX9" fmla="*/ 959708 w 1206844"/>
                <a:gd name="connsiteY9" fmla="*/ 313038 h 1956487"/>
                <a:gd name="connsiteX10" fmla="*/ 1037968 w 1206844"/>
                <a:gd name="connsiteY10" fmla="*/ 230659 h 1956487"/>
                <a:gd name="connsiteX11" fmla="*/ 1107990 w 1206844"/>
                <a:gd name="connsiteY11" fmla="*/ 140043 h 1956487"/>
                <a:gd name="connsiteX12" fmla="*/ 1161535 w 1206844"/>
                <a:gd name="connsiteY12" fmla="*/ 90616 h 1956487"/>
                <a:gd name="connsiteX13" fmla="*/ 1206844 w 1206844"/>
                <a:gd name="connsiteY13" fmla="*/ 16475 h 1956487"/>
                <a:gd name="connsiteX14" fmla="*/ 0 w 1206844"/>
                <a:gd name="connsiteY14" fmla="*/ 0 h 1956487"/>
                <a:gd name="connsiteX15" fmla="*/ 54919 w 1206844"/>
                <a:gd name="connsiteY15" fmla="*/ 1944130 h 1956487"/>
                <a:gd name="connsiteX16" fmla="*/ 593125 w 1206844"/>
                <a:gd name="connsiteY16" fmla="*/ 1956487 h 1956487"/>
                <a:gd name="connsiteX0" fmla="*/ 577250 w 1190969"/>
                <a:gd name="connsiteY0" fmla="*/ 1962837 h 1962837"/>
                <a:gd name="connsiteX1" fmla="*/ 639033 w 1190969"/>
                <a:gd name="connsiteY1" fmla="*/ 1761009 h 1962837"/>
                <a:gd name="connsiteX2" fmla="*/ 651390 w 1190969"/>
                <a:gd name="connsiteY2" fmla="*/ 1447971 h 1962837"/>
                <a:gd name="connsiteX3" fmla="*/ 663747 w 1190969"/>
                <a:gd name="connsiteY3" fmla="*/ 1180242 h 1962837"/>
                <a:gd name="connsiteX4" fmla="*/ 684342 w 1190969"/>
                <a:gd name="connsiteY4" fmla="*/ 871323 h 1962837"/>
                <a:gd name="connsiteX5" fmla="*/ 729650 w 1190969"/>
                <a:gd name="connsiteY5" fmla="*/ 760112 h 1962837"/>
                <a:gd name="connsiteX6" fmla="*/ 758482 w 1190969"/>
                <a:gd name="connsiteY6" fmla="*/ 587117 h 1962837"/>
                <a:gd name="connsiteX7" fmla="*/ 803790 w 1190969"/>
                <a:gd name="connsiteY7" fmla="*/ 463550 h 1962837"/>
                <a:gd name="connsiteX8" fmla="*/ 915001 w 1190969"/>
                <a:gd name="connsiteY8" fmla="*/ 360577 h 1962837"/>
                <a:gd name="connsiteX9" fmla="*/ 943833 w 1190969"/>
                <a:gd name="connsiteY9" fmla="*/ 319388 h 1962837"/>
                <a:gd name="connsiteX10" fmla="*/ 1022093 w 1190969"/>
                <a:gd name="connsiteY10" fmla="*/ 237009 h 1962837"/>
                <a:gd name="connsiteX11" fmla="*/ 1092115 w 1190969"/>
                <a:gd name="connsiteY11" fmla="*/ 146393 h 1962837"/>
                <a:gd name="connsiteX12" fmla="*/ 1145660 w 1190969"/>
                <a:gd name="connsiteY12" fmla="*/ 96966 h 1962837"/>
                <a:gd name="connsiteX13" fmla="*/ 1190969 w 1190969"/>
                <a:gd name="connsiteY13" fmla="*/ 22825 h 1962837"/>
                <a:gd name="connsiteX14" fmla="*/ 0 w 1190969"/>
                <a:gd name="connsiteY14" fmla="*/ 0 h 1962837"/>
                <a:gd name="connsiteX15" fmla="*/ 39044 w 1190969"/>
                <a:gd name="connsiteY15" fmla="*/ 1950480 h 1962837"/>
                <a:gd name="connsiteX16" fmla="*/ 577250 w 1190969"/>
                <a:gd name="connsiteY16" fmla="*/ 1962837 h 196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90969" h="1962837">
                  <a:moveTo>
                    <a:pt x="577250" y="1962837"/>
                  </a:moveTo>
                  <a:lnTo>
                    <a:pt x="639033" y="1761009"/>
                  </a:lnTo>
                  <a:lnTo>
                    <a:pt x="651390" y="1447971"/>
                  </a:lnTo>
                  <a:lnTo>
                    <a:pt x="663747" y="1180242"/>
                  </a:lnTo>
                  <a:lnTo>
                    <a:pt x="684342" y="871323"/>
                  </a:lnTo>
                  <a:lnTo>
                    <a:pt x="729650" y="760112"/>
                  </a:lnTo>
                  <a:lnTo>
                    <a:pt x="758482" y="587117"/>
                  </a:lnTo>
                  <a:lnTo>
                    <a:pt x="803790" y="463550"/>
                  </a:lnTo>
                  <a:lnTo>
                    <a:pt x="915001" y="360577"/>
                  </a:lnTo>
                  <a:cubicBezTo>
                    <a:pt x="938473" y="327716"/>
                    <a:pt x="929045" y="341571"/>
                    <a:pt x="943833" y="319388"/>
                  </a:cubicBezTo>
                  <a:lnTo>
                    <a:pt x="1022093" y="237009"/>
                  </a:lnTo>
                  <a:lnTo>
                    <a:pt x="1092115" y="146393"/>
                  </a:lnTo>
                  <a:lnTo>
                    <a:pt x="1145660" y="96966"/>
                  </a:lnTo>
                  <a:lnTo>
                    <a:pt x="1190969" y="22825"/>
                  </a:lnTo>
                  <a:lnTo>
                    <a:pt x="0" y="0"/>
                  </a:lnTo>
                  <a:lnTo>
                    <a:pt x="39044" y="1950480"/>
                  </a:lnTo>
                  <a:lnTo>
                    <a:pt x="577250" y="1962837"/>
                  </a:lnTo>
                  <a:close/>
                </a:path>
              </a:pathLst>
            </a:custGeom>
            <a:solidFill>
              <a:srgbClr val="FF0000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BAF6B05-B3CC-871C-955E-4F27B5444DDC}"/>
                </a:ext>
              </a:extLst>
            </p:cNvPr>
            <p:cNvSpPr/>
            <p:nvPr/>
          </p:nvSpPr>
          <p:spPr>
            <a:xfrm>
              <a:off x="1381199" y="3731041"/>
              <a:ext cx="742628" cy="2390652"/>
            </a:xfrm>
            <a:custGeom>
              <a:avLst/>
              <a:gdLst>
                <a:gd name="connsiteX0" fmla="*/ 0 w 601362"/>
                <a:gd name="connsiteY0" fmla="*/ 12357 h 1935892"/>
                <a:gd name="connsiteX1" fmla="*/ 12356 w 601362"/>
                <a:gd name="connsiteY1" fmla="*/ 1935892 h 1935892"/>
                <a:gd name="connsiteX2" fmla="*/ 580767 w 601362"/>
                <a:gd name="connsiteY2" fmla="*/ 1927654 h 1935892"/>
                <a:gd name="connsiteX3" fmla="*/ 601362 w 601362"/>
                <a:gd name="connsiteY3" fmla="*/ 1729946 h 1935892"/>
                <a:gd name="connsiteX4" fmla="*/ 601362 w 601362"/>
                <a:gd name="connsiteY4" fmla="*/ 1519881 h 1935892"/>
                <a:gd name="connsiteX5" fmla="*/ 601362 w 601362"/>
                <a:gd name="connsiteY5" fmla="*/ 1363363 h 1935892"/>
                <a:gd name="connsiteX6" fmla="*/ 551935 w 601362"/>
                <a:gd name="connsiteY6" fmla="*/ 1178011 h 1935892"/>
                <a:gd name="connsiteX7" fmla="*/ 506627 w 601362"/>
                <a:gd name="connsiteY7" fmla="*/ 939114 h 1935892"/>
                <a:gd name="connsiteX8" fmla="*/ 469556 w 601362"/>
                <a:gd name="connsiteY8" fmla="*/ 807308 h 1935892"/>
                <a:gd name="connsiteX9" fmla="*/ 420129 w 601362"/>
                <a:gd name="connsiteY9" fmla="*/ 654908 h 1935892"/>
                <a:gd name="connsiteX10" fmla="*/ 341870 w 601362"/>
                <a:gd name="connsiteY10" fmla="*/ 481914 h 1935892"/>
                <a:gd name="connsiteX11" fmla="*/ 275967 w 601362"/>
                <a:gd name="connsiteY11" fmla="*/ 308919 h 1935892"/>
                <a:gd name="connsiteX12" fmla="*/ 255373 w 601362"/>
                <a:gd name="connsiteY12" fmla="*/ 185352 h 1935892"/>
                <a:gd name="connsiteX13" fmla="*/ 140043 w 601362"/>
                <a:gd name="connsiteY13" fmla="*/ 61784 h 1935892"/>
                <a:gd name="connsiteX14" fmla="*/ 70021 w 601362"/>
                <a:gd name="connsiteY14" fmla="*/ 0 h 1935892"/>
                <a:gd name="connsiteX15" fmla="*/ 0 w 601362"/>
                <a:gd name="connsiteY15" fmla="*/ 12357 h 193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1362" h="1935892">
                  <a:moveTo>
                    <a:pt x="0" y="12357"/>
                  </a:moveTo>
                  <a:cubicBezTo>
                    <a:pt x="4119" y="653535"/>
                    <a:pt x="8237" y="1294714"/>
                    <a:pt x="12356" y="1935892"/>
                  </a:cubicBezTo>
                  <a:lnTo>
                    <a:pt x="580767" y="1927654"/>
                  </a:lnTo>
                  <a:lnTo>
                    <a:pt x="601362" y="1729946"/>
                  </a:lnTo>
                  <a:lnTo>
                    <a:pt x="601362" y="1519881"/>
                  </a:lnTo>
                  <a:lnTo>
                    <a:pt x="601362" y="1363363"/>
                  </a:lnTo>
                  <a:lnTo>
                    <a:pt x="551935" y="1178011"/>
                  </a:lnTo>
                  <a:lnTo>
                    <a:pt x="506627" y="939114"/>
                  </a:lnTo>
                  <a:lnTo>
                    <a:pt x="469556" y="807308"/>
                  </a:lnTo>
                  <a:lnTo>
                    <a:pt x="420129" y="654908"/>
                  </a:lnTo>
                  <a:lnTo>
                    <a:pt x="341870" y="481914"/>
                  </a:lnTo>
                  <a:lnTo>
                    <a:pt x="275967" y="308919"/>
                  </a:lnTo>
                  <a:lnTo>
                    <a:pt x="255373" y="185352"/>
                  </a:lnTo>
                  <a:lnTo>
                    <a:pt x="140043" y="61784"/>
                  </a:lnTo>
                  <a:lnTo>
                    <a:pt x="70021" y="0"/>
                  </a:lnTo>
                  <a:lnTo>
                    <a:pt x="0" y="123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C063125F-5C46-260A-9745-ACF48A8C99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224" y="3345749"/>
              <a:ext cx="0" cy="276476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81B141A-4450-B846-C644-EB64EF673EC7}"/>
                </a:ext>
              </a:extLst>
            </p:cNvPr>
            <p:cNvSpPr/>
            <p:nvPr/>
          </p:nvSpPr>
          <p:spPr>
            <a:xfrm>
              <a:off x="2153170" y="3690049"/>
              <a:ext cx="729876" cy="2402381"/>
            </a:xfrm>
            <a:custGeom>
              <a:avLst/>
              <a:gdLst>
                <a:gd name="connsiteX0" fmla="*/ 0 w 622300"/>
                <a:gd name="connsiteY0" fmla="*/ 1883833 h 1883833"/>
                <a:gd name="connsiteX1" fmla="*/ 4233 w 622300"/>
                <a:gd name="connsiteY1" fmla="*/ 1807633 h 1883833"/>
                <a:gd name="connsiteX2" fmla="*/ 8467 w 622300"/>
                <a:gd name="connsiteY2" fmla="*/ 1778000 h 1883833"/>
                <a:gd name="connsiteX3" fmla="*/ 21167 w 622300"/>
                <a:gd name="connsiteY3" fmla="*/ 1748367 h 1883833"/>
                <a:gd name="connsiteX4" fmla="*/ 25400 w 622300"/>
                <a:gd name="connsiteY4" fmla="*/ 1710267 h 1883833"/>
                <a:gd name="connsiteX5" fmla="*/ 29633 w 622300"/>
                <a:gd name="connsiteY5" fmla="*/ 1667933 h 1883833"/>
                <a:gd name="connsiteX6" fmla="*/ 38100 w 622300"/>
                <a:gd name="connsiteY6" fmla="*/ 1638300 h 1883833"/>
                <a:gd name="connsiteX7" fmla="*/ 46567 w 622300"/>
                <a:gd name="connsiteY7" fmla="*/ 1337733 h 1883833"/>
                <a:gd name="connsiteX8" fmla="*/ 55033 w 622300"/>
                <a:gd name="connsiteY8" fmla="*/ 1282700 h 1883833"/>
                <a:gd name="connsiteX9" fmla="*/ 63500 w 622300"/>
                <a:gd name="connsiteY9" fmla="*/ 1198033 h 1883833"/>
                <a:gd name="connsiteX10" fmla="*/ 84667 w 622300"/>
                <a:gd name="connsiteY10" fmla="*/ 1066800 h 1883833"/>
                <a:gd name="connsiteX11" fmla="*/ 88900 w 622300"/>
                <a:gd name="connsiteY11" fmla="*/ 986367 h 1883833"/>
                <a:gd name="connsiteX12" fmla="*/ 93133 w 622300"/>
                <a:gd name="connsiteY12" fmla="*/ 948267 h 1883833"/>
                <a:gd name="connsiteX13" fmla="*/ 105833 w 622300"/>
                <a:gd name="connsiteY13" fmla="*/ 821267 h 1883833"/>
                <a:gd name="connsiteX14" fmla="*/ 110067 w 622300"/>
                <a:gd name="connsiteY14" fmla="*/ 791633 h 1883833"/>
                <a:gd name="connsiteX15" fmla="*/ 114300 w 622300"/>
                <a:gd name="connsiteY15" fmla="*/ 757767 h 1883833"/>
                <a:gd name="connsiteX16" fmla="*/ 131233 w 622300"/>
                <a:gd name="connsiteY16" fmla="*/ 728133 h 1883833"/>
                <a:gd name="connsiteX17" fmla="*/ 139700 w 622300"/>
                <a:gd name="connsiteY17" fmla="*/ 698500 h 1883833"/>
                <a:gd name="connsiteX18" fmla="*/ 148167 w 622300"/>
                <a:gd name="connsiteY18" fmla="*/ 601133 h 1883833"/>
                <a:gd name="connsiteX19" fmla="*/ 160867 w 622300"/>
                <a:gd name="connsiteY19" fmla="*/ 567267 h 1883833"/>
                <a:gd name="connsiteX20" fmla="*/ 177800 w 622300"/>
                <a:gd name="connsiteY20" fmla="*/ 503767 h 1883833"/>
                <a:gd name="connsiteX21" fmla="*/ 198967 w 622300"/>
                <a:gd name="connsiteY21" fmla="*/ 469900 h 1883833"/>
                <a:gd name="connsiteX22" fmla="*/ 215900 w 622300"/>
                <a:gd name="connsiteY22" fmla="*/ 431800 h 1883833"/>
                <a:gd name="connsiteX23" fmla="*/ 249767 w 622300"/>
                <a:gd name="connsiteY23" fmla="*/ 389467 h 1883833"/>
                <a:gd name="connsiteX24" fmla="*/ 270933 w 622300"/>
                <a:gd name="connsiteY24" fmla="*/ 359833 h 1883833"/>
                <a:gd name="connsiteX25" fmla="*/ 287867 w 622300"/>
                <a:gd name="connsiteY25" fmla="*/ 347133 h 1883833"/>
                <a:gd name="connsiteX26" fmla="*/ 309033 w 622300"/>
                <a:gd name="connsiteY26" fmla="*/ 317500 h 1883833"/>
                <a:gd name="connsiteX27" fmla="*/ 364067 w 622300"/>
                <a:gd name="connsiteY27" fmla="*/ 266700 h 1883833"/>
                <a:gd name="connsiteX28" fmla="*/ 393700 w 622300"/>
                <a:gd name="connsiteY28" fmla="*/ 228600 h 1883833"/>
                <a:gd name="connsiteX29" fmla="*/ 410633 w 622300"/>
                <a:gd name="connsiteY29" fmla="*/ 211667 h 1883833"/>
                <a:gd name="connsiteX30" fmla="*/ 436033 w 622300"/>
                <a:gd name="connsiteY30" fmla="*/ 169333 h 1883833"/>
                <a:gd name="connsiteX31" fmla="*/ 440267 w 622300"/>
                <a:gd name="connsiteY31" fmla="*/ 156633 h 1883833"/>
                <a:gd name="connsiteX32" fmla="*/ 465667 w 622300"/>
                <a:gd name="connsiteY32" fmla="*/ 127000 h 1883833"/>
                <a:gd name="connsiteX33" fmla="*/ 474133 w 622300"/>
                <a:gd name="connsiteY33" fmla="*/ 110067 h 1883833"/>
                <a:gd name="connsiteX34" fmla="*/ 486833 w 622300"/>
                <a:gd name="connsiteY34" fmla="*/ 101600 h 1883833"/>
                <a:gd name="connsiteX35" fmla="*/ 508000 w 622300"/>
                <a:gd name="connsiteY35" fmla="*/ 84667 h 1883833"/>
                <a:gd name="connsiteX36" fmla="*/ 524933 w 622300"/>
                <a:gd name="connsiteY36" fmla="*/ 67733 h 1883833"/>
                <a:gd name="connsiteX37" fmla="*/ 546100 w 622300"/>
                <a:gd name="connsiteY37" fmla="*/ 50800 h 1883833"/>
                <a:gd name="connsiteX38" fmla="*/ 575733 w 622300"/>
                <a:gd name="connsiteY38" fmla="*/ 25400 h 1883833"/>
                <a:gd name="connsiteX39" fmla="*/ 592667 w 622300"/>
                <a:gd name="connsiteY39" fmla="*/ 21167 h 1883833"/>
                <a:gd name="connsiteX40" fmla="*/ 605367 w 622300"/>
                <a:gd name="connsiteY40" fmla="*/ 4233 h 1883833"/>
                <a:gd name="connsiteX41" fmla="*/ 622300 w 622300"/>
                <a:gd name="connsiteY41" fmla="*/ 0 h 1883833"/>
                <a:gd name="connsiteX0" fmla="*/ 0 w 622300"/>
                <a:gd name="connsiteY0" fmla="*/ 1901985 h 1901985"/>
                <a:gd name="connsiteX1" fmla="*/ 4233 w 622300"/>
                <a:gd name="connsiteY1" fmla="*/ 1825785 h 1901985"/>
                <a:gd name="connsiteX2" fmla="*/ 8467 w 622300"/>
                <a:gd name="connsiteY2" fmla="*/ 1796152 h 1901985"/>
                <a:gd name="connsiteX3" fmla="*/ 21167 w 622300"/>
                <a:gd name="connsiteY3" fmla="*/ 1766519 h 1901985"/>
                <a:gd name="connsiteX4" fmla="*/ 25400 w 622300"/>
                <a:gd name="connsiteY4" fmla="*/ 1728419 h 1901985"/>
                <a:gd name="connsiteX5" fmla="*/ 29633 w 622300"/>
                <a:gd name="connsiteY5" fmla="*/ 1686085 h 1901985"/>
                <a:gd name="connsiteX6" fmla="*/ 38100 w 622300"/>
                <a:gd name="connsiteY6" fmla="*/ 1656452 h 1901985"/>
                <a:gd name="connsiteX7" fmla="*/ 46567 w 622300"/>
                <a:gd name="connsiteY7" fmla="*/ 1355885 h 1901985"/>
                <a:gd name="connsiteX8" fmla="*/ 55033 w 622300"/>
                <a:gd name="connsiteY8" fmla="*/ 1300852 h 1901985"/>
                <a:gd name="connsiteX9" fmla="*/ 63500 w 622300"/>
                <a:gd name="connsiteY9" fmla="*/ 1216185 h 1901985"/>
                <a:gd name="connsiteX10" fmla="*/ 84667 w 622300"/>
                <a:gd name="connsiteY10" fmla="*/ 1084952 h 1901985"/>
                <a:gd name="connsiteX11" fmla="*/ 88900 w 622300"/>
                <a:gd name="connsiteY11" fmla="*/ 1004519 h 1901985"/>
                <a:gd name="connsiteX12" fmla="*/ 93133 w 622300"/>
                <a:gd name="connsiteY12" fmla="*/ 966419 h 1901985"/>
                <a:gd name="connsiteX13" fmla="*/ 105833 w 622300"/>
                <a:gd name="connsiteY13" fmla="*/ 839419 h 1901985"/>
                <a:gd name="connsiteX14" fmla="*/ 110067 w 622300"/>
                <a:gd name="connsiteY14" fmla="*/ 809785 h 1901985"/>
                <a:gd name="connsiteX15" fmla="*/ 114300 w 622300"/>
                <a:gd name="connsiteY15" fmla="*/ 775919 h 1901985"/>
                <a:gd name="connsiteX16" fmla="*/ 131233 w 622300"/>
                <a:gd name="connsiteY16" fmla="*/ 746285 h 1901985"/>
                <a:gd name="connsiteX17" fmla="*/ 139700 w 622300"/>
                <a:gd name="connsiteY17" fmla="*/ 716652 h 1901985"/>
                <a:gd name="connsiteX18" fmla="*/ 148167 w 622300"/>
                <a:gd name="connsiteY18" fmla="*/ 619285 h 1901985"/>
                <a:gd name="connsiteX19" fmla="*/ 160867 w 622300"/>
                <a:gd name="connsiteY19" fmla="*/ 585419 h 1901985"/>
                <a:gd name="connsiteX20" fmla="*/ 177800 w 622300"/>
                <a:gd name="connsiteY20" fmla="*/ 521919 h 1901985"/>
                <a:gd name="connsiteX21" fmla="*/ 198967 w 622300"/>
                <a:gd name="connsiteY21" fmla="*/ 488052 h 1901985"/>
                <a:gd name="connsiteX22" fmla="*/ 215900 w 622300"/>
                <a:gd name="connsiteY22" fmla="*/ 449952 h 1901985"/>
                <a:gd name="connsiteX23" fmla="*/ 249767 w 622300"/>
                <a:gd name="connsiteY23" fmla="*/ 407619 h 1901985"/>
                <a:gd name="connsiteX24" fmla="*/ 270933 w 622300"/>
                <a:gd name="connsiteY24" fmla="*/ 377985 h 1901985"/>
                <a:gd name="connsiteX25" fmla="*/ 287867 w 622300"/>
                <a:gd name="connsiteY25" fmla="*/ 365285 h 1901985"/>
                <a:gd name="connsiteX26" fmla="*/ 309033 w 622300"/>
                <a:gd name="connsiteY26" fmla="*/ 335652 h 1901985"/>
                <a:gd name="connsiteX27" fmla="*/ 364067 w 622300"/>
                <a:gd name="connsiteY27" fmla="*/ 284852 h 1901985"/>
                <a:gd name="connsiteX28" fmla="*/ 393700 w 622300"/>
                <a:gd name="connsiteY28" fmla="*/ 246752 h 1901985"/>
                <a:gd name="connsiteX29" fmla="*/ 410633 w 622300"/>
                <a:gd name="connsiteY29" fmla="*/ 229819 h 1901985"/>
                <a:gd name="connsiteX30" fmla="*/ 436033 w 622300"/>
                <a:gd name="connsiteY30" fmla="*/ 187485 h 1901985"/>
                <a:gd name="connsiteX31" fmla="*/ 440267 w 622300"/>
                <a:gd name="connsiteY31" fmla="*/ 174785 h 1901985"/>
                <a:gd name="connsiteX32" fmla="*/ 465667 w 622300"/>
                <a:gd name="connsiteY32" fmla="*/ 145152 h 1901985"/>
                <a:gd name="connsiteX33" fmla="*/ 474133 w 622300"/>
                <a:gd name="connsiteY33" fmla="*/ 128219 h 1901985"/>
                <a:gd name="connsiteX34" fmla="*/ 486833 w 622300"/>
                <a:gd name="connsiteY34" fmla="*/ 119752 h 1901985"/>
                <a:gd name="connsiteX35" fmla="*/ 508000 w 622300"/>
                <a:gd name="connsiteY35" fmla="*/ 102819 h 1901985"/>
                <a:gd name="connsiteX36" fmla="*/ 524933 w 622300"/>
                <a:gd name="connsiteY36" fmla="*/ 85885 h 1901985"/>
                <a:gd name="connsiteX37" fmla="*/ 546100 w 622300"/>
                <a:gd name="connsiteY37" fmla="*/ 68952 h 1901985"/>
                <a:gd name="connsiteX38" fmla="*/ 575733 w 622300"/>
                <a:gd name="connsiteY38" fmla="*/ 43552 h 1901985"/>
                <a:gd name="connsiteX39" fmla="*/ 592667 w 622300"/>
                <a:gd name="connsiteY39" fmla="*/ 39319 h 1901985"/>
                <a:gd name="connsiteX40" fmla="*/ 578561 w 622300"/>
                <a:gd name="connsiteY40" fmla="*/ 366 h 1901985"/>
                <a:gd name="connsiteX41" fmla="*/ 622300 w 622300"/>
                <a:gd name="connsiteY41" fmla="*/ 18152 h 1901985"/>
                <a:gd name="connsiteX0" fmla="*/ 0 w 593169"/>
                <a:gd name="connsiteY0" fmla="*/ 1931701 h 1931701"/>
                <a:gd name="connsiteX1" fmla="*/ 4233 w 593169"/>
                <a:gd name="connsiteY1" fmla="*/ 1855501 h 1931701"/>
                <a:gd name="connsiteX2" fmla="*/ 8467 w 593169"/>
                <a:gd name="connsiteY2" fmla="*/ 1825868 h 1931701"/>
                <a:gd name="connsiteX3" fmla="*/ 21167 w 593169"/>
                <a:gd name="connsiteY3" fmla="*/ 1796235 h 1931701"/>
                <a:gd name="connsiteX4" fmla="*/ 25400 w 593169"/>
                <a:gd name="connsiteY4" fmla="*/ 1758135 h 1931701"/>
                <a:gd name="connsiteX5" fmla="*/ 29633 w 593169"/>
                <a:gd name="connsiteY5" fmla="*/ 1715801 h 1931701"/>
                <a:gd name="connsiteX6" fmla="*/ 38100 w 593169"/>
                <a:gd name="connsiteY6" fmla="*/ 1686168 h 1931701"/>
                <a:gd name="connsiteX7" fmla="*/ 46567 w 593169"/>
                <a:gd name="connsiteY7" fmla="*/ 1385601 h 1931701"/>
                <a:gd name="connsiteX8" fmla="*/ 55033 w 593169"/>
                <a:gd name="connsiteY8" fmla="*/ 1330568 h 1931701"/>
                <a:gd name="connsiteX9" fmla="*/ 63500 w 593169"/>
                <a:gd name="connsiteY9" fmla="*/ 1245901 h 1931701"/>
                <a:gd name="connsiteX10" fmla="*/ 84667 w 593169"/>
                <a:gd name="connsiteY10" fmla="*/ 1114668 h 1931701"/>
                <a:gd name="connsiteX11" fmla="*/ 88900 w 593169"/>
                <a:gd name="connsiteY11" fmla="*/ 1034235 h 1931701"/>
                <a:gd name="connsiteX12" fmla="*/ 93133 w 593169"/>
                <a:gd name="connsiteY12" fmla="*/ 996135 h 1931701"/>
                <a:gd name="connsiteX13" fmla="*/ 105833 w 593169"/>
                <a:gd name="connsiteY13" fmla="*/ 869135 h 1931701"/>
                <a:gd name="connsiteX14" fmla="*/ 110067 w 593169"/>
                <a:gd name="connsiteY14" fmla="*/ 839501 h 1931701"/>
                <a:gd name="connsiteX15" fmla="*/ 114300 w 593169"/>
                <a:gd name="connsiteY15" fmla="*/ 805635 h 1931701"/>
                <a:gd name="connsiteX16" fmla="*/ 131233 w 593169"/>
                <a:gd name="connsiteY16" fmla="*/ 776001 h 1931701"/>
                <a:gd name="connsiteX17" fmla="*/ 139700 w 593169"/>
                <a:gd name="connsiteY17" fmla="*/ 746368 h 1931701"/>
                <a:gd name="connsiteX18" fmla="*/ 148167 w 593169"/>
                <a:gd name="connsiteY18" fmla="*/ 649001 h 1931701"/>
                <a:gd name="connsiteX19" fmla="*/ 160867 w 593169"/>
                <a:gd name="connsiteY19" fmla="*/ 615135 h 1931701"/>
                <a:gd name="connsiteX20" fmla="*/ 177800 w 593169"/>
                <a:gd name="connsiteY20" fmla="*/ 551635 h 1931701"/>
                <a:gd name="connsiteX21" fmla="*/ 198967 w 593169"/>
                <a:gd name="connsiteY21" fmla="*/ 517768 h 1931701"/>
                <a:gd name="connsiteX22" fmla="*/ 215900 w 593169"/>
                <a:gd name="connsiteY22" fmla="*/ 479668 h 1931701"/>
                <a:gd name="connsiteX23" fmla="*/ 249767 w 593169"/>
                <a:gd name="connsiteY23" fmla="*/ 437335 h 1931701"/>
                <a:gd name="connsiteX24" fmla="*/ 270933 w 593169"/>
                <a:gd name="connsiteY24" fmla="*/ 407701 h 1931701"/>
                <a:gd name="connsiteX25" fmla="*/ 287867 w 593169"/>
                <a:gd name="connsiteY25" fmla="*/ 395001 h 1931701"/>
                <a:gd name="connsiteX26" fmla="*/ 309033 w 593169"/>
                <a:gd name="connsiteY26" fmla="*/ 365368 h 1931701"/>
                <a:gd name="connsiteX27" fmla="*/ 364067 w 593169"/>
                <a:gd name="connsiteY27" fmla="*/ 314568 h 1931701"/>
                <a:gd name="connsiteX28" fmla="*/ 393700 w 593169"/>
                <a:gd name="connsiteY28" fmla="*/ 276468 h 1931701"/>
                <a:gd name="connsiteX29" fmla="*/ 410633 w 593169"/>
                <a:gd name="connsiteY29" fmla="*/ 259535 h 1931701"/>
                <a:gd name="connsiteX30" fmla="*/ 436033 w 593169"/>
                <a:gd name="connsiteY30" fmla="*/ 217201 h 1931701"/>
                <a:gd name="connsiteX31" fmla="*/ 440267 w 593169"/>
                <a:gd name="connsiteY31" fmla="*/ 204501 h 1931701"/>
                <a:gd name="connsiteX32" fmla="*/ 465667 w 593169"/>
                <a:gd name="connsiteY32" fmla="*/ 174868 h 1931701"/>
                <a:gd name="connsiteX33" fmla="*/ 474133 w 593169"/>
                <a:gd name="connsiteY33" fmla="*/ 157935 h 1931701"/>
                <a:gd name="connsiteX34" fmla="*/ 486833 w 593169"/>
                <a:gd name="connsiteY34" fmla="*/ 149468 h 1931701"/>
                <a:gd name="connsiteX35" fmla="*/ 508000 w 593169"/>
                <a:gd name="connsiteY35" fmla="*/ 132535 h 1931701"/>
                <a:gd name="connsiteX36" fmla="*/ 524933 w 593169"/>
                <a:gd name="connsiteY36" fmla="*/ 115601 h 1931701"/>
                <a:gd name="connsiteX37" fmla="*/ 546100 w 593169"/>
                <a:gd name="connsiteY37" fmla="*/ 98668 h 1931701"/>
                <a:gd name="connsiteX38" fmla="*/ 575733 w 593169"/>
                <a:gd name="connsiteY38" fmla="*/ 73268 h 1931701"/>
                <a:gd name="connsiteX39" fmla="*/ 592667 w 593169"/>
                <a:gd name="connsiteY39" fmla="*/ 69035 h 1931701"/>
                <a:gd name="connsiteX40" fmla="*/ 578561 w 593169"/>
                <a:gd name="connsiteY40" fmla="*/ 30082 h 1931701"/>
                <a:gd name="connsiteX41" fmla="*/ 586877 w 593169"/>
                <a:gd name="connsiteY41" fmla="*/ 0 h 1931701"/>
                <a:gd name="connsiteX0" fmla="*/ 0 w 586877"/>
                <a:gd name="connsiteY0" fmla="*/ 1931701 h 1931701"/>
                <a:gd name="connsiteX1" fmla="*/ 4233 w 586877"/>
                <a:gd name="connsiteY1" fmla="*/ 1855501 h 1931701"/>
                <a:gd name="connsiteX2" fmla="*/ 8467 w 586877"/>
                <a:gd name="connsiteY2" fmla="*/ 1825868 h 1931701"/>
                <a:gd name="connsiteX3" fmla="*/ 21167 w 586877"/>
                <a:gd name="connsiteY3" fmla="*/ 1796235 h 1931701"/>
                <a:gd name="connsiteX4" fmla="*/ 25400 w 586877"/>
                <a:gd name="connsiteY4" fmla="*/ 1758135 h 1931701"/>
                <a:gd name="connsiteX5" fmla="*/ 29633 w 586877"/>
                <a:gd name="connsiteY5" fmla="*/ 1715801 h 1931701"/>
                <a:gd name="connsiteX6" fmla="*/ 38100 w 586877"/>
                <a:gd name="connsiteY6" fmla="*/ 1686168 h 1931701"/>
                <a:gd name="connsiteX7" fmla="*/ 46567 w 586877"/>
                <a:gd name="connsiteY7" fmla="*/ 1385601 h 1931701"/>
                <a:gd name="connsiteX8" fmla="*/ 55033 w 586877"/>
                <a:gd name="connsiteY8" fmla="*/ 1330568 h 1931701"/>
                <a:gd name="connsiteX9" fmla="*/ 63500 w 586877"/>
                <a:gd name="connsiteY9" fmla="*/ 1245901 h 1931701"/>
                <a:gd name="connsiteX10" fmla="*/ 84667 w 586877"/>
                <a:gd name="connsiteY10" fmla="*/ 1114668 h 1931701"/>
                <a:gd name="connsiteX11" fmla="*/ 88900 w 586877"/>
                <a:gd name="connsiteY11" fmla="*/ 1034235 h 1931701"/>
                <a:gd name="connsiteX12" fmla="*/ 93133 w 586877"/>
                <a:gd name="connsiteY12" fmla="*/ 996135 h 1931701"/>
                <a:gd name="connsiteX13" fmla="*/ 105833 w 586877"/>
                <a:gd name="connsiteY13" fmla="*/ 869135 h 1931701"/>
                <a:gd name="connsiteX14" fmla="*/ 110067 w 586877"/>
                <a:gd name="connsiteY14" fmla="*/ 839501 h 1931701"/>
                <a:gd name="connsiteX15" fmla="*/ 114300 w 586877"/>
                <a:gd name="connsiteY15" fmla="*/ 805635 h 1931701"/>
                <a:gd name="connsiteX16" fmla="*/ 131233 w 586877"/>
                <a:gd name="connsiteY16" fmla="*/ 776001 h 1931701"/>
                <a:gd name="connsiteX17" fmla="*/ 139700 w 586877"/>
                <a:gd name="connsiteY17" fmla="*/ 746368 h 1931701"/>
                <a:gd name="connsiteX18" fmla="*/ 148167 w 586877"/>
                <a:gd name="connsiteY18" fmla="*/ 649001 h 1931701"/>
                <a:gd name="connsiteX19" fmla="*/ 160867 w 586877"/>
                <a:gd name="connsiteY19" fmla="*/ 615135 h 1931701"/>
                <a:gd name="connsiteX20" fmla="*/ 177800 w 586877"/>
                <a:gd name="connsiteY20" fmla="*/ 551635 h 1931701"/>
                <a:gd name="connsiteX21" fmla="*/ 198967 w 586877"/>
                <a:gd name="connsiteY21" fmla="*/ 517768 h 1931701"/>
                <a:gd name="connsiteX22" fmla="*/ 215900 w 586877"/>
                <a:gd name="connsiteY22" fmla="*/ 479668 h 1931701"/>
                <a:gd name="connsiteX23" fmla="*/ 249767 w 586877"/>
                <a:gd name="connsiteY23" fmla="*/ 437335 h 1931701"/>
                <a:gd name="connsiteX24" fmla="*/ 270933 w 586877"/>
                <a:gd name="connsiteY24" fmla="*/ 407701 h 1931701"/>
                <a:gd name="connsiteX25" fmla="*/ 287867 w 586877"/>
                <a:gd name="connsiteY25" fmla="*/ 395001 h 1931701"/>
                <a:gd name="connsiteX26" fmla="*/ 309033 w 586877"/>
                <a:gd name="connsiteY26" fmla="*/ 365368 h 1931701"/>
                <a:gd name="connsiteX27" fmla="*/ 364067 w 586877"/>
                <a:gd name="connsiteY27" fmla="*/ 314568 h 1931701"/>
                <a:gd name="connsiteX28" fmla="*/ 393700 w 586877"/>
                <a:gd name="connsiteY28" fmla="*/ 276468 h 1931701"/>
                <a:gd name="connsiteX29" fmla="*/ 410633 w 586877"/>
                <a:gd name="connsiteY29" fmla="*/ 259535 h 1931701"/>
                <a:gd name="connsiteX30" fmla="*/ 436033 w 586877"/>
                <a:gd name="connsiteY30" fmla="*/ 217201 h 1931701"/>
                <a:gd name="connsiteX31" fmla="*/ 440267 w 586877"/>
                <a:gd name="connsiteY31" fmla="*/ 204501 h 1931701"/>
                <a:gd name="connsiteX32" fmla="*/ 465667 w 586877"/>
                <a:gd name="connsiteY32" fmla="*/ 174868 h 1931701"/>
                <a:gd name="connsiteX33" fmla="*/ 474133 w 586877"/>
                <a:gd name="connsiteY33" fmla="*/ 157935 h 1931701"/>
                <a:gd name="connsiteX34" fmla="*/ 486833 w 586877"/>
                <a:gd name="connsiteY34" fmla="*/ 149468 h 1931701"/>
                <a:gd name="connsiteX35" fmla="*/ 508000 w 586877"/>
                <a:gd name="connsiteY35" fmla="*/ 132535 h 1931701"/>
                <a:gd name="connsiteX36" fmla="*/ 524933 w 586877"/>
                <a:gd name="connsiteY36" fmla="*/ 115601 h 1931701"/>
                <a:gd name="connsiteX37" fmla="*/ 546100 w 586877"/>
                <a:gd name="connsiteY37" fmla="*/ 98668 h 1931701"/>
                <a:gd name="connsiteX38" fmla="*/ 575733 w 586877"/>
                <a:gd name="connsiteY38" fmla="*/ 73268 h 1931701"/>
                <a:gd name="connsiteX39" fmla="*/ 574477 w 586877"/>
                <a:gd name="connsiteY39" fmla="*/ 56589 h 1931701"/>
                <a:gd name="connsiteX40" fmla="*/ 578561 w 586877"/>
                <a:gd name="connsiteY40" fmla="*/ 30082 h 1931701"/>
                <a:gd name="connsiteX41" fmla="*/ 586877 w 586877"/>
                <a:gd name="connsiteY41" fmla="*/ 0 h 193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86877" h="1931701">
                  <a:moveTo>
                    <a:pt x="0" y="1931701"/>
                  </a:moveTo>
                  <a:cubicBezTo>
                    <a:pt x="1411" y="1906301"/>
                    <a:pt x="2204" y="1880859"/>
                    <a:pt x="4233" y="1855501"/>
                  </a:cubicBezTo>
                  <a:cubicBezTo>
                    <a:pt x="5029" y="1845555"/>
                    <a:pt x="5726" y="1835462"/>
                    <a:pt x="8467" y="1825868"/>
                  </a:cubicBezTo>
                  <a:cubicBezTo>
                    <a:pt x="11419" y="1815535"/>
                    <a:pt x="16934" y="1806113"/>
                    <a:pt x="21167" y="1796235"/>
                  </a:cubicBezTo>
                  <a:cubicBezTo>
                    <a:pt x="22578" y="1783535"/>
                    <a:pt x="24062" y="1770843"/>
                    <a:pt x="25400" y="1758135"/>
                  </a:cubicBezTo>
                  <a:cubicBezTo>
                    <a:pt x="26884" y="1744031"/>
                    <a:pt x="27168" y="1729767"/>
                    <a:pt x="29633" y="1715801"/>
                  </a:cubicBezTo>
                  <a:cubicBezTo>
                    <a:pt x="31418" y="1705684"/>
                    <a:pt x="35278" y="1696046"/>
                    <a:pt x="38100" y="1686168"/>
                  </a:cubicBezTo>
                  <a:cubicBezTo>
                    <a:pt x="52721" y="1539949"/>
                    <a:pt x="31038" y="1768646"/>
                    <a:pt x="46567" y="1385601"/>
                  </a:cubicBezTo>
                  <a:cubicBezTo>
                    <a:pt x="47319" y="1367056"/>
                    <a:pt x="52525" y="1348958"/>
                    <a:pt x="55033" y="1330568"/>
                  </a:cubicBezTo>
                  <a:cubicBezTo>
                    <a:pt x="71657" y="1208659"/>
                    <a:pt x="45097" y="1388525"/>
                    <a:pt x="63500" y="1245901"/>
                  </a:cubicBezTo>
                  <a:cubicBezTo>
                    <a:pt x="71298" y="1185462"/>
                    <a:pt x="75098" y="1167293"/>
                    <a:pt x="84667" y="1114668"/>
                  </a:cubicBezTo>
                  <a:cubicBezTo>
                    <a:pt x="86078" y="1087857"/>
                    <a:pt x="86987" y="1061015"/>
                    <a:pt x="88900" y="1034235"/>
                  </a:cubicBezTo>
                  <a:cubicBezTo>
                    <a:pt x="89810" y="1021489"/>
                    <a:pt x="92360" y="1008890"/>
                    <a:pt x="93133" y="996135"/>
                  </a:cubicBezTo>
                  <a:cubicBezTo>
                    <a:pt x="100296" y="877944"/>
                    <a:pt x="85975" y="928712"/>
                    <a:pt x="105833" y="869135"/>
                  </a:cubicBezTo>
                  <a:cubicBezTo>
                    <a:pt x="107244" y="859257"/>
                    <a:pt x="108748" y="849392"/>
                    <a:pt x="110067" y="839501"/>
                  </a:cubicBezTo>
                  <a:cubicBezTo>
                    <a:pt x="111571" y="828224"/>
                    <a:pt x="110703" y="816428"/>
                    <a:pt x="114300" y="805635"/>
                  </a:cubicBezTo>
                  <a:cubicBezTo>
                    <a:pt x="117898" y="794842"/>
                    <a:pt x="126751" y="786458"/>
                    <a:pt x="131233" y="776001"/>
                  </a:cubicBezTo>
                  <a:cubicBezTo>
                    <a:pt x="135280" y="766559"/>
                    <a:pt x="136878" y="756246"/>
                    <a:pt x="139700" y="746368"/>
                  </a:cubicBezTo>
                  <a:cubicBezTo>
                    <a:pt x="140195" y="737949"/>
                    <a:pt x="141497" y="672345"/>
                    <a:pt x="148167" y="649001"/>
                  </a:cubicBezTo>
                  <a:cubicBezTo>
                    <a:pt x="151479" y="637409"/>
                    <a:pt x="156634" y="626424"/>
                    <a:pt x="160867" y="615135"/>
                  </a:cubicBezTo>
                  <a:cubicBezTo>
                    <a:pt x="165017" y="586082"/>
                    <a:pt x="163756" y="579722"/>
                    <a:pt x="177800" y="551635"/>
                  </a:cubicBezTo>
                  <a:cubicBezTo>
                    <a:pt x="183754" y="539728"/>
                    <a:pt x="192738" y="529533"/>
                    <a:pt x="198967" y="517768"/>
                  </a:cubicBezTo>
                  <a:cubicBezTo>
                    <a:pt x="205470" y="505485"/>
                    <a:pt x="208479" y="491418"/>
                    <a:pt x="215900" y="479668"/>
                  </a:cubicBezTo>
                  <a:cubicBezTo>
                    <a:pt x="225550" y="464389"/>
                    <a:pt x="239264" y="452040"/>
                    <a:pt x="249767" y="437335"/>
                  </a:cubicBezTo>
                  <a:cubicBezTo>
                    <a:pt x="256822" y="427457"/>
                    <a:pt x="262813" y="416724"/>
                    <a:pt x="270933" y="407701"/>
                  </a:cubicBezTo>
                  <a:cubicBezTo>
                    <a:pt x="275653" y="402456"/>
                    <a:pt x="283147" y="400245"/>
                    <a:pt x="287867" y="395001"/>
                  </a:cubicBezTo>
                  <a:cubicBezTo>
                    <a:pt x="295987" y="385978"/>
                    <a:pt x="301346" y="374763"/>
                    <a:pt x="309033" y="365368"/>
                  </a:cubicBezTo>
                  <a:cubicBezTo>
                    <a:pt x="318837" y="353385"/>
                    <a:pt x="360755" y="317626"/>
                    <a:pt x="364067" y="314568"/>
                  </a:cubicBezTo>
                  <a:cubicBezTo>
                    <a:pt x="399121" y="282211"/>
                    <a:pt x="364212" y="314382"/>
                    <a:pt x="393700" y="276468"/>
                  </a:cubicBezTo>
                  <a:cubicBezTo>
                    <a:pt x="398601" y="270167"/>
                    <a:pt x="405993" y="266030"/>
                    <a:pt x="410633" y="259535"/>
                  </a:cubicBezTo>
                  <a:cubicBezTo>
                    <a:pt x="420198" y="246144"/>
                    <a:pt x="430828" y="232813"/>
                    <a:pt x="436033" y="217201"/>
                  </a:cubicBezTo>
                  <a:cubicBezTo>
                    <a:pt x="437444" y="212968"/>
                    <a:pt x="437708" y="208157"/>
                    <a:pt x="440267" y="204501"/>
                  </a:cubicBezTo>
                  <a:cubicBezTo>
                    <a:pt x="447728" y="193843"/>
                    <a:pt x="458015" y="185389"/>
                    <a:pt x="465667" y="174868"/>
                  </a:cubicBezTo>
                  <a:cubicBezTo>
                    <a:pt x="469379" y="169764"/>
                    <a:pt x="470093" y="162783"/>
                    <a:pt x="474133" y="157935"/>
                  </a:cubicBezTo>
                  <a:cubicBezTo>
                    <a:pt x="477390" y="154026"/>
                    <a:pt x="482763" y="152521"/>
                    <a:pt x="486833" y="149468"/>
                  </a:cubicBezTo>
                  <a:cubicBezTo>
                    <a:pt x="494061" y="144047"/>
                    <a:pt x="501247" y="138538"/>
                    <a:pt x="508000" y="132535"/>
                  </a:cubicBezTo>
                  <a:cubicBezTo>
                    <a:pt x="513966" y="127232"/>
                    <a:pt x="518967" y="120904"/>
                    <a:pt x="524933" y="115601"/>
                  </a:cubicBezTo>
                  <a:cubicBezTo>
                    <a:pt x="531686" y="109598"/>
                    <a:pt x="539347" y="104671"/>
                    <a:pt x="546100" y="98668"/>
                  </a:cubicBezTo>
                  <a:cubicBezTo>
                    <a:pt x="555889" y="89967"/>
                    <a:pt x="571003" y="80281"/>
                    <a:pt x="575733" y="73268"/>
                  </a:cubicBezTo>
                  <a:cubicBezTo>
                    <a:pt x="580463" y="66255"/>
                    <a:pt x="568832" y="58000"/>
                    <a:pt x="574477" y="56589"/>
                  </a:cubicBezTo>
                  <a:cubicBezTo>
                    <a:pt x="578710" y="50944"/>
                    <a:pt x="572820" y="34183"/>
                    <a:pt x="578561" y="30082"/>
                  </a:cubicBezTo>
                  <a:cubicBezTo>
                    <a:pt x="583295" y="26700"/>
                    <a:pt x="586877" y="0"/>
                    <a:pt x="586877" y="0"/>
                  </a:cubicBezTo>
                </a:path>
              </a:pathLst>
            </a:cu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60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0EA2B95-9ECD-0A34-4CB4-CC7987B5981E}"/>
                </a:ext>
              </a:extLst>
            </p:cNvPr>
            <p:cNvSpPr/>
            <p:nvPr/>
          </p:nvSpPr>
          <p:spPr>
            <a:xfrm>
              <a:off x="1367576" y="3681526"/>
              <a:ext cx="740677" cy="2403465"/>
            </a:xfrm>
            <a:custGeom>
              <a:avLst/>
              <a:gdLst>
                <a:gd name="connsiteX0" fmla="*/ 558800 w 558800"/>
                <a:gd name="connsiteY0" fmla="*/ 1905000 h 1905000"/>
                <a:gd name="connsiteX1" fmla="*/ 554567 w 558800"/>
                <a:gd name="connsiteY1" fmla="*/ 1418167 h 1905000"/>
                <a:gd name="connsiteX2" fmla="*/ 541867 w 558800"/>
                <a:gd name="connsiteY2" fmla="*/ 1308100 h 1905000"/>
                <a:gd name="connsiteX3" fmla="*/ 537633 w 558800"/>
                <a:gd name="connsiteY3" fmla="*/ 1270000 h 1905000"/>
                <a:gd name="connsiteX4" fmla="*/ 524933 w 558800"/>
                <a:gd name="connsiteY4" fmla="*/ 1236133 h 1905000"/>
                <a:gd name="connsiteX5" fmla="*/ 508000 w 558800"/>
                <a:gd name="connsiteY5" fmla="*/ 1100667 h 1905000"/>
                <a:gd name="connsiteX6" fmla="*/ 503767 w 558800"/>
                <a:gd name="connsiteY6" fmla="*/ 1058333 h 1905000"/>
                <a:gd name="connsiteX7" fmla="*/ 491067 w 558800"/>
                <a:gd name="connsiteY7" fmla="*/ 999067 h 1905000"/>
                <a:gd name="connsiteX8" fmla="*/ 482600 w 558800"/>
                <a:gd name="connsiteY8" fmla="*/ 969433 h 1905000"/>
                <a:gd name="connsiteX9" fmla="*/ 461433 w 558800"/>
                <a:gd name="connsiteY9" fmla="*/ 905933 h 1905000"/>
                <a:gd name="connsiteX10" fmla="*/ 452967 w 558800"/>
                <a:gd name="connsiteY10" fmla="*/ 872067 h 1905000"/>
                <a:gd name="connsiteX11" fmla="*/ 444500 w 558800"/>
                <a:gd name="connsiteY11" fmla="*/ 842433 h 1905000"/>
                <a:gd name="connsiteX12" fmla="*/ 427567 w 558800"/>
                <a:gd name="connsiteY12" fmla="*/ 778933 h 1905000"/>
                <a:gd name="connsiteX13" fmla="*/ 385233 w 558800"/>
                <a:gd name="connsiteY13" fmla="*/ 681567 h 1905000"/>
                <a:gd name="connsiteX14" fmla="*/ 364067 w 558800"/>
                <a:gd name="connsiteY14" fmla="*/ 626533 h 1905000"/>
                <a:gd name="connsiteX15" fmla="*/ 359833 w 558800"/>
                <a:gd name="connsiteY15" fmla="*/ 596900 h 1905000"/>
                <a:gd name="connsiteX16" fmla="*/ 330200 w 558800"/>
                <a:gd name="connsiteY16" fmla="*/ 537633 h 1905000"/>
                <a:gd name="connsiteX17" fmla="*/ 313267 w 558800"/>
                <a:gd name="connsiteY17" fmla="*/ 499533 h 1905000"/>
                <a:gd name="connsiteX18" fmla="*/ 296333 w 558800"/>
                <a:gd name="connsiteY18" fmla="*/ 444500 h 1905000"/>
                <a:gd name="connsiteX19" fmla="*/ 266700 w 558800"/>
                <a:gd name="connsiteY19" fmla="*/ 359833 h 1905000"/>
                <a:gd name="connsiteX20" fmla="*/ 249767 w 558800"/>
                <a:gd name="connsiteY20" fmla="*/ 296333 h 1905000"/>
                <a:gd name="connsiteX21" fmla="*/ 241300 w 558800"/>
                <a:gd name="connsiteY21" fmla="*/ 270933 h 1905000"/>
                <a:gd name="connsiteX22" fmla="*/ 211667 w 558800"/>
                <a:gd name="connsiteY22" fmla="*/ 228600 h 1905000"/>
                <a:gd name="connsiteX23" fmla="*/ 143933 w 558800"/>
                <a:gd name="connsiteY23" fmla="*/ 127000 h 1905000"/>
                <a:gd name="connsiteX24" fmla="*/ 97367 w 558800"/>
                <a:gd name="connsiteY24" fmla="*/ 80433 h 1905000"/>
                <a:gd name="connsiteX25" fmla="*/ 80433 w 558800"/>
                <a:gd name="connsiteY25" fmla="*/ 67733 h 1905000"/>
                <a:gd name="connsiteX26" fmla="*/ 50800 w 558800"/>
                <a:gd name="connsiteY26" fmla="*/ 42333 h 1905000"/>
                <a:gd name="connsiteX27" fmla="*/ 42333 w 558800"/>
                <a:gd name="connsiteY27" fmla="*/ 29633 h 1905000"/>
                <a:gd name="connsiteX28" fmla="*/ 0 w 558800"/>
                <a:gd name="connsiteY28" fmla="*/ 0 h 1905000"/>
                <a:gd name="connsiteX0" fmla="*/ 595562 w 595562"/>
                <a:gd name="connsiteY0" fmla="*/ 1932572 h 1932572"/>
                <a:gd name="connsiteX1" fmla="*/ 591329 w 595562"/>
                <a:gd name="connsiteY1" fmla="*/ 1445739 h 1932572"/>
                <a:gd name="connsiteX2" fmla="*/ 578629 w 595562"/>
                <a:gd name="connsiteY2" fmla="*/ 1335672 h 1932572"/>
                <a:gd name="connsiteX3" fmla="*/ 574395 w 595562"/>
                <a:gd name="connsiteY3" fmla="*/ 1297572 h 1932572"/>
                <a:gd name="connsiteX4" fmla="*/ 561695 w 595562"/>
                <a:gd name="connsiteY4" fmla="*/ 1263705 h 1932572"/>
                <a:gd name="connsiteX5" fmla="*/ 544762 w 595562"/>
                <a:gd name="connsiteY5" fmla="*/ 1128239 h 1932572"/>
                <a:gd name="connsiteX6" fmla="*/ 540529 w 595562"/>
                <a:gd name="connsiteY6" fmla="*/ 1085905 h 1932572"/>
                <a:gd name="connsiteX7" fmla="*/ 527829 w 595562"/>
                <a:gd name="connsiteY7" fmla="*/ 1026639 h 1932572"/>
                <a:gd name="connsiteX8" fmla="*/ 519362 w 595562"/>
                <a:gd name="connsiteY8" fmla="*/ 997005 h 1932572"/>
                <a:gd name="connsiteX9" fmla="*/ 498195 w 595562"/>
                <a:gd name="connsiteY9" fmla="*/ 933505 h 1932572"/>
                <a:gd name="connsiteX10" fmla="*/ 489729 w 595562"/>
                <a:gd name="connsiteY10" fmla="*/ 899639 h 1932572"/>
                <a:gd name="connsiteX11" fmla="*/ 481262 w 595562"/>
                <a:gd name="connsiteY11" fmla="*/ 870005 h 1932572"/>
                <a:gd name="connsiteX12" fmla="*/ 464329 w 595562"/>
                <a:gd name="connsiteY12" fmla="*/ 806505 h 1932572"/>
                <a:gd name="connsiteX13" fmla="*/ 421995 w 595562"/>
                <a:gd name="connsiteY13" fmla="*/ 709139 h 1932572"/>
                <a:gd name="connsiteX14" fmla="*/ 400829 w 595562"/>
                <a:gd name="connsiteY14" fmla="*/ 654105 h 1932572"/>
                <a:gd name="connsiteX15" fmla="*/ 396595 w 595562"/>
                <a:gd name="connsiteY15" fmla="*/ 624472 h 1932572"/>
                <a:gd name="connsiteX16" fmla="*/ 366962 w 595562"/>
                <a:gd name="connsiteY16" fmla="*/ 565205 h 1932572"/>
                <a:gd name="connsiteX17" fmla="*/ 350029 w 595562"/>
                <a:gd name="connsiteY17" fmla="*/ 527105 h 1932572"/>
                <a:gd name="connsiteX18" fmla="*/ 333095 w 595562"/>
                <a:gd name="connsiteY18" fmla="*/ 472072 h 1932572"/>
                <a:gd name="connsiteX19" fmla="*/ 303462 w 595562"/>
                <a:gd name="connsiteY19" fmla="*/ 387405 h 1932572"/>
                <a:gd name="connsiteX20" fmla="*/ 286529 w 595562"/>
                <a:gd name="connsiteY20" fmla="*/ 323905 h 1932572"/>
                <a:gd name="connsiteX21" fmla="*/ 278062 w 595562"/>
                <a:gd name="connsiteY21" fmla="*/ 298505 h 1932572"/>
                <a:gd name="connsiteX22" fmla="*/ 248429 w 595562"/>
                <a:gd name="connsiteY22" fmla="*/ 256172 h 1932572"/>
                <a:gd name="connsiteX23" fmla="*/ 180695 w 595562"/>
                <a:gd name="connsiteY23" fmla="*/ 154572 h 1932572"/>
                <a:gd name="connsiteX24" fmla="*/ 134129 w 595562"/>
                <a:gd name="connsiteY24" fmla="*/ 108005 h 1932572"/>
                <a:gd name="connsiteX25" fmla="*/ 117195 w 595562"/>
                <a:gd name="connsiteY25" fmla="*/ 95305 h 1932572"/>
                <a:gd name="connsiteX26" fmla="*/ 87562 w 595562"/>
                <a:gd name="connsiteY26" fmla="*/ 69905 h 1932572"/>
                <a:gd name="connsiteX27" fmla="*/ 79095 w 595562"/>
                <a:gd name="connsiteY27" fmla="*/ 57205 h 1932572"/>
                <a:gd name="connsiteX28" fmla="*/ 0 w 595562"/>
                <a:gd name="connsiteY28" fmla="*/ 0 h 193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5562" h="1932572">
                  <a:moveTo>
                    <a:pt x="595562" y="1932572"/>
                  </a:moveTo>
                  <a:cubicBezTo>
                    <a:pt x="594151" y="1770294"/>
                    <a:pt x="594934" y="1607983"/>
                    <a:pt x="591329" y="1445739"/>
                  </a:cubicBezTo>
                  <a:cubicBezTo>
                    <a:pt x="589532" y="1364894"/>
                    <a:pt x="585247" y="1385308"/>
                    <a:pt x="578629" y="1335672"/>
                  </a:cubicBezTo>
                  <a:cubicBezTo>
                    <a:pt x="576940" y="1323006"/>
                    <a:pt x="577322" y="1310010"/>
                    <a:pt x="574395" y="1297572"/>
                  </a:cubicBezTo>
                  <a:cubicBezTo>
                    <a:pt x="571633" y="1285836"/>
                    <a:pt x="565928" y="1274994"/>
                    <a:pt x="561695" y="1263705"/>
                  </a:cubicBezTo>
                  <a:cubicBezTo>
                    <a:pt x="552410" y="1147632"/>
                    <a:pt x="562952" y="1191901"/>
                    <a:pt x="544762" y="1128239"/>
                  </a:cubicBezTo>
                  <a:cubicBezTo>
                    <a:pt x="543351" y="1114128"/>
                    <a:pt x="542288" y="1099977"/>
                    <a:pt x="540529" y="1085905"/>
                  </a:cubicBezTo>
                  <a:cubicBezTo>
                    <a:pt x="537734" y="1063544"/>
                    <a:pt x="533833" y="1049153"/>
                    <a:pt x="527829" y="1026639"/>
                  </a:cubicBezTo>
                  <a:cubicBezTo>
                    <a:pt x="525182" y="1016713"/>
                    <a:pt x="522611" y="1006751"/>
                    <a:pt x="519362" y="997005"/>
                  </a:cubicBezTo>
                  <a:cubicBezTo>
                    <a:pt x="500418" y="940173"/>
                    <a:pt x="512221" y="986104"/>
                    <a:pt x="498195" y="933505"/>
                  </a:cubicBezTo>
                  <a:cubicBezTo>
                    <a:pt x="495197" y="922262"/>
                    <a:pt x="492727" y="910882"/>
                    <a:pt x="489729" y="899639"/>
                  </a:cubicBezTo>
                  <a:cubicBezTo>
                    <a:pt x="487082" y="889713"/>
                    <a:pt x="483909" y="879931"/>
                    <a:pt x="481262" y="870005"/>
                  </a:cubicBezTo>
                  <a:cubicBezTo>
                    <a:pt x="478685" y="860341"/>
                    <a:pt x="468592" y="817162"/>
                    <a:pt x="464329" y="806505"/>
                  </a:cubicBezTo>
                  <a:cubicBezTo>
                    <a:pt x="451185" y="773646"/>
                    <a:pt x="431717" y="743168"/>
                    <a:pt x="421995" y="709139"/>
                  </a:cubicBezTo>
                  <a:cubicBezTo>
                    <a:pt x="410929" y="670403"/>
                    <a:pt x="418123" y="688694"/>
                    <a:pt x="400829" y="654105"/>
                  </a:cubicBezTo>
                  <a:cubicBezTo>
                    <a:pt x="399418" y="644227"/>
                    <a:pt x="399336" y="634066"/>
                    <a:pt x="396595" y="624472"/>
                  </a:cubicBezTo>
                  <a:cubicBezTo>
                    <a:pt x="389272" y="598842"/>
                    <a:pt x="378790" y="588862"/>
                    <a:pt x="366962" y="565205"/>
                  </a:cubicBezTo>
                  <a:cubicBezTo>
                    <a:pt x="360747" y="552774"/>
                    <a:pt x="354779" y="540166"/>
                    <a:pt x="350029" y="527105"/>
                  </a:cubicBezTo>
                  <a:cubicBezTo>
                    <a:pt x="343470" y="509067"/>
                    <a:pt x="339400" y="490200"/>
                    <a:pt x="333095" y="472072"/>
                  </a:cubicBezTo>
                  <a:cubicBezTo>
                    <a:pt x="305577" y="392960"/>
                    <a:pt x="325486" y="466688"/>
                    <a:pt x="303462" y="387405"/>
                  </a:cubicBezTo>
                  <a:cubicBezTo>
                    <a:pt x="289428" y="336884"/>
                    <a:pt x="300906" y="370633"/>
                    <a:pt x="286529" y="323905"/>
                  </a:cubicBezTo>
                  <a:cubicBezTo>
                    <a:pt x="283904" y="315375"/>
                    <a:pt x="281755" y="306630"/>
                    <a:pt x="278062" y="298505"/>
                  </a:cubicBezTo>
                  <a:cubicBezTo>
                    <a:pt x="265936" y="271830"/>
                    <a:pt x="264766" y="281306"/>
                    <a:pt x="248429" y="256172"/>
                  </a:cubicBezTo>
                  <a:cubicBezTo>
                    <a:pt x="227465" y="223920"/>
                    <a:pt x="208919" y="182797"/>
                    <a:pt x="180695" y="154572"/>
                  </a:cubicBezTo>
                  <a:cubicBezTo>
                    <a:pt x="165173" y="139050"/>
                    <a:pt x="151691" y="121176"/>
                    <a:pt x="134129" y="108005"/>
                  </a:cubicBezTo>
                  <a:cubicBezTo>
                    <a:pt x="128484" y="103772"/>
                    <a:pt x="122184" y="100294"/>
                    <a:pt x="117195" y="95305"/>
                  </a:cubicBezTo>
                  <a:cubicBezTo>
                    <a:pt x="89716" y="67827"/>
                    <a:pt x="120638" y="86444"/>
                    <a:pt x="87562" y="69905"/>
                  </a:cubicBezTo>
                  <a:cubicBezTo>
                    <a:pt x="84740" y="65672"/>
                    <a:pt x="82693" y="60803"/>
                    <a:pt x="79095" y="57205"/>
                  </a:cubicBezTo>
                  <a:cubicBezTo>
                    <a:pt x="58931" y="37041"/>
                    <a:pt x="21016" y="10509"/>
                    <a:pt x="0" y="0"/>
                  </a:cubicBezTo>
                </a:path>
              </a:pathLst>
            </a:cu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60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C0AA2F-C4A1-1907-E42F-399AD9BAF201}"/>
                </a:ext>
              </a:extLst>
            </p:cNvPr>
            <p:cNvSpPr txBox="1"/>
            <p:nvPr/>
          </p:nvSpPr>
          <p:spPr>
            <a:xfrm>
              <a:off x="1835612" y="6113244"/>
              <a:ext cx="576434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X</a:t>
              </a:r>
              <a:endParaRPr lang="he-IL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1A9593-714D-49A7-48FC-DF8170BD363D}"/>
                </a:ext>
              </a:extLst>
            </p:cNvPr>
            <p:cNvSpPr txBox="1"/>
            <p:nvPr/>
          </p:nvSpPr>
          <p:spPr>
            <a:xfrm rot="16200000">
              <a:off x="-521025" y="4513355"/>
              <a:ext cx="1743507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% Path Traveled</a:t>
              </a:r>
              <a:endParaRPr lang="he-IL" dirty="0"/>
            </a:p>
          </p:txBody>
        </p:sp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D14AEC36-4C16-94E8-EA03-50F0D367ABDC}"/>
                </a:ext>
              </a:extLst>
            </p:cNvPr>
            <p:cNvSpPr/>
            <p:nvPr/>
          </p:nvSpPr>
          <p:spPr>
            <a:xfrm>
              <a:off x="789154" y="3251849"/>
              <a:ext cx="2618699" cy="469479"/>
            </a:xfrm>
            <a:prstGeom prst="round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/>
                <a:t>Screen</a:t>
              </a:r>
              <a:endParaRPr lang="he-IL" sz="2000" dirty="0"/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EB12D094-830B-6A9C-6200-198CF6A32483}"/>
                </a:ext>
              </a:extLst>
            </p:cNvPr>
            <p:cNvCxnSpPr>
              <a:cxnSpLocks/>
            </p:cNvCxnSpPr>
            <p:nvPr/>
          </p:nvCxnSpPr>
          <p:spPr>
            <a:xfrm>
              <a:off x="622224" y="6110512"/>
              <a:ext cx="2785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3CF8F26-9D48-6EFA-8330-A9A4EEF9D4D2}"/>
                </a:ext>
              </a:extLst>
            </p:cNvPr>
            <p:cNvSpPr txBox="1"/>
            <p:nvPr/>
          </p:nvSpPr>
          <p:spPr>
            <a:xfrm>
              <a:off x="1588824" y="3721328"/>
              <a:ext cx="1008968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Reach Area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D9995FD-7E2A-30CA-C208-7AEA44F7DFC7}"/>
              </a:ext>
            </a:extLst>
          </p:cNvPr>
          <p:cNvGrpSpPr/>
          <p:nvPr/>
        </p:nvGrpSpPr>
        <p:grpSpPr>
          <a:xfrm>
            <a:off x="1373049" y="3704315"/>
            <a:ext cx="1517286" cy="2403465"/>
            <a:chOff x="2259123" y="3687279"/>
            <a:chExt cx="1517286" cy="2420501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2C26F26-2D12-10A2-400D-839ADA9DD855}"/>
                </a:ext>
              </a:extLst>
            </p:cNvPr>
            <p:cNvSpPr/>
            <p:nvPr/>
          </p:nvSpPr>
          <p:spPr>
            <a:xfrm>
              <a:off x="2298129" y="3687279"/>
              <a:ext cx="1478280" cy="2407920"/>
            </a:xfrm>
            <a:custGeom>
              <a:avLst/>
              <a:gdLst>
                <a:gd name="connsiteX0" fmla="*/ 704850 w 1478280"/>
                <a:gd name="connsiteY0" fmla="*/ 2407920 h 2407920"/>
                <a:gd name="connsiteX1" fmla="*/ 937260 w 1478280"/>
                <a:gd name="connsiteY1" fmla="*/ 1737360 h 2407920"/>
                <a:gd name="connsiteX2" fmla="*/ 979170 w 1478280"/>
                <a:gd name="connsiteY2" fmla="*/ 1543050 h 2407920"/>
                <a:gd name="connsiteX3" fmla="*/ 1177290 w 1478280"/>
                <a:gd name="connsiteY3" fmla="*/ 967740 h 2407920"/>
                <a:gd name="connsiteX4" fmla="*/ 1264920 w 1478280"/>
                <a:gd name="connsiteY4" fmla="*/ 777240 h 2407920"/>
                <a:gd name="connsiteX5" fmla="*/ 1253490 w 1478280"/>
                <a:gd name="connsiteY5" fmla="*/ 609600 h 2407920"/>
                <a:gd name="connsiteX6" fmla="*/ 1329690 w 1478280"/>
                <a:gd name="connsiteY6" fmla="*/ 506730 h 2407920"/>
                <a:gd name="connsiteX7" fmla="*/ 1409700 w 1478280"/>
                <a:gd name="connsiteY7" fmla="*/ 247650 h 2407920"/>
                <a:gd name="connsiteX8" fmla="*/ 1455420 w 1478280"/>
                <a:gd name="connsiteY8" fmla="*/ 76200 h 2407920"/>
                <a:gd name="connsiteX9" fmla="*/ 1478280 w 1478280"/>
                <a:gd name="connsiteY9" fmla="*/ 7620 h 2407920"/>
                <a:gd name="connsiteX10" fmla="*/ 3810 w 1478280"/>
                <a:gd name="connsiteY10" fmla="*/ 0 h 2407920"/>
                <a:gd name="connsiteX11" fmla="*/ 0 w 1478280"/>
                <a:gd name="connsiteY11" fmla="*/ 118110 h 2407920"/>
                <a:gd name="connsiteX12" fmla="*/ 26670 w 1478280"/>
                <a:gd name="connsiteY12" fmla="*/ 278130 h 2407920"/>
                <a:gd name="connsiteX13" fmla="*/ 186690 w 1478280"/>
                <a:gd name="connsiteY13" fmla="*/ 643890 h 2407920"/>
                <a:gd name="connsiteX14" fmla="*/ 198120 w 1478280"/>
                <a:gd name="connsiteY14" fmla="*/ 807720 h 2407920"/>
                <a:gd name="connsiteX15" fmla="*/ 426720 w 1478280"/>
                <a:gd name="connsiteY15" fmla="*/ 1440180 h 2407920"/>
                <a:gd name="connsiteX16" fmla="*/ 472440 w 1478280"/>
                <a:gd name="connsiteY16" fmla="*/ 1615440 h 2407920"/>
                <a:gd name="connsiteX17" fmla="*/ 495300 w 1478280"/>
                <a:gd name="connsiteY17" fmla="*/ 1752600 h 2407920"/>
                <a:gd name="connsiteX18" fmla="*/ 594360 w 1478280"/>
                <a:gd name="connsiteY18" fmla="*/ 2084070 h 2407920"/>
                <a:gd name="connsiteX19" fmla="*/ 712470 w 1478280"/>
                <a:gd name="connsiteY19" fmla="*/ 2350770 h 2407920"/>
                <a:gd name="connsiteX20" fmla="*/ 704850 w 1478280"/>
                <a:gd name="connsiteY20" fmla="*/ 2407920 h 2407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78280" h="2407920">
                  <a:moveTo>
                    <a:pt x="704850" y="2407920"/>
                  </a:moveTo>
                  <a:lnTo>
                    <a:pt x="937260" y="1737360"/>
                  </a:lnTo>
                  <a:lnTo>
                    <a:pt x="979170" y="1543050"/>
                  </a:lnTo>
                  <a:lnTo>
                    <a:pt x="1177290" y="967740"/>
                  </a:lnTo>
                  <a:lnTo>
                    <a:pt x="1264920" y="777240"/>
                  </a:lnTo>
                  <a:lnTo>
                    <a:pt x="1253490" y="609600"/>
                  </a:lnTo>
                  <a:lnTo>
                    <a:pt x="1329690" y="506730"/>
                  </a:lnTo>
                  <a:lnTo>
                    <a:pt x="1409700" y="247650"/>
                  </a:lnTo>
                  <a:lnTo>
                    <a:pt x="1455420" y="76200"/>
                  </a:lnTo>
                  <a:lnTo>
                    <a:pt x="1478280" y="7620"/>
                  </a:lnTo>
                  <a:lnTo>
                    <a:pt x="3810" y="0"/>
                  </a:lnTo>
                  <a:lnTo>
                    <a:pt x="0" y="118110"/>
                  </a:lnTo>
                  <a:lnTo>
                    <a:pt x="26670" y="278130"/>
                  </a:lnTo>
                  <a:lnTo>
                    <a:pt x="186690" y="643890"/>
                  </a:lnTo>
                  <a:lnTo>
                    <a:pt x="198120" y="807720"/>
                  </a:lnTo>
                  <a:lnTo>
                    <a:pt x="426720" y="1440180"/>
                  </a:lnTo>
                  <a:lnTo>
                    <a:pt x="472440" y="1615440"/>
                  </a:lnTo>
                  <a:lnTo>
                    <a:pt x="495300" y="1752600"/>
                  </a:lnTo>
                  <a:lnTo>
                    <a:pt x="594360" y="2084070"/>
                  </a:lnTo>
                  <a:lnTo>
                    <a:pt x="712470" y="2350770"/>
                  </a:lnTo>
                  <a:lnTo>
                    <a:pt x="704850" y="2407920"/>
                  </a:lnTo>
                  <a:close/>
                </a:path>
              </a:pathLst>
            </a:custGeom>
            <a:solidFill>
              <a:srgbClr val="005AB5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1CAE22F-34CD-07E9-0112-C45895307F26}"/>
                </a:ext>
              </a:extLst>
            </p:cNvPr>
            <p:cNvSpPr/>
            <p:nvPr/>
          </p:nvSpPr>
          <p:spPr>
            <a:xfrm>
              <a:off x="3013005" y="3687317"/>
              <a:ext cx="750570" cy="2420463"/>
            </a:xfrm>
            <a:custGeom>
              <a:avLst/>
              <a:gdLst>
                <a:gd name="connsiteX0" fmla="*/ 0 w 750570"/>
                <a:gd name="connsiteY0" fmla="*/ 2335530 h 2335530"/>
                <a:gd name="connsiteX1" fmla="*/ 26670 w 750570"/>
                <a:gd name="connsiteY1" fmla="*/ 2213610 h 2335530"/>
                <a:gd name="connsiteX2" fmla="*/ 34290 w 750570"/>
                <a:gd name="connsiteY2" fmla="*/ 2183130 h 2335530"/>
                <a:gd name="connsiteX3" fmla="*/ 45720 w 750570"/>
                <a:gd name="connsiteY3" fmla="*/ 2167890 h 2335530"/>
                <a:gd name="connsiteX4" fmla="*/ 68580 w 750570"/>
                <a:gd name="connsiteY4" fmla="*/ 2106930 h 2335530"/>
                <a:gd name="connsiteX5" fmla="*/ 83820 w 750570"/>
                <a:gd name="connsiteY5" fmla="*/ 2072640 h 2335530"/>
                <a:gd name="connsiteX6" fmla="*/ 114300 w 750570"/>
                <a:gd name="connsiteY6" fmla="*/ 1992630 h 2335530"/>
                <a:gd name="connsiteX7" fmla="*/ 144780 w 750570"/>
                <a:gd name="connsiteY7" fmla="*/ 1931670 h 2335530"/>
                <a:gd name="connsiteX8" fmla="*/ 171450 w 750570"/>
                <a:gd name="connsiteY8" fmla="*/ 1824990 h 2335530"/>
                <a:gd name="connsiteX9" fmla="*/ 194310 w 750570"/>
                <a:gd name="connsiteY9" fmla="*/ 1767840 h 2335530"/>
                <a:gd name="connsiteX10" fmla="*/ 213360 w 750570"/>
                <a:gd name="connsiteY10" fmla="*/ 1714500 h 2335530"/>
                <a:gd name="connsiteX11" fmla="*/ 240030 w 750570"/>
                <a:gd name="connsiteY11" fmla="*/ 1645920 h 2335530"/>
                <a:gd name="connsiteX12" fmla="*/ 251460 w 750570"/>
                <a:gd name="connsiteY12" fmla="*/ 1527810 h 2335530"/>
                <a:gd name="connsiteX13" fmla="*/ 255270 w 750570"/>
                <a:gd name="connsiteY13" fmla="*/ 1474470 h 2335530"/>
                <a:gd name="connsiteX14" fmla="*/ 262890 w 750570"/>
                <a:gd name="connsiteY14" fmla="*/ 1455420 h 2335530"/>
                <a:gd name="connsiteX15" fmla="*/ 270510 w 750570"/>
                <a:gd name="connsiteY15" fmla="*/ 1413510 h 2335530"/>
                <a:gd name="connsiteX16" fmla="*/ 289560 w 750570"/>
                <a:gd name="connsiteY16" fmla="*/ 1383030 h 2335530"/>
                <a:gd name="connsiteX17" fmla="*/ 300990 w 750570"/>
                <a:gd name="connsiteY17" fmla="*/ 1344930 h 2335530"/>
                <a:gd name="connsiteX18" fmla="*/ 312420 w 750570"/>
                <a:gd name="connsiteY18" fmla="*/ 1325880 h 2335530"/>
                <a:gd name="connsiteX19" fmla="*/ 323850 w 750570"/>
                <a:gd name="connsiteY19" fmla="*/ 1287780 h 2335530"/>
                <a:gd name="connsiteX20" fmla="*/ 365760 w 750570"/>
                <a:gd name="connsiteY20" fmla="*/ 1192530 h 2335530"/>
                <a:gd name="connsiteX21" fmla="*/ 388620 w 750570"/>
                <a:gd name="connsiteY21" fmla="*/ 1143000 h 2335530"/>
                <a:gd name="connsiteX22" fmla="*/ 430530 w 750570"/>
                <a:gd name="connsiteY22" fmla="*/ 1036320 h 2335530"/>
                <a:gd name="connsiteX23" fmla="*/ 453390 w 750570"/>
                <a:gd name="connsiteY23" fmla="*/ 960120 h 2335530"/>
                <a:gd name="connsiteX24" fmla="*/ 468630 w 750570"/>
                <a:gd name="connsiteY24" fmla="*/ 925830 h 2335530"/>
                <a:gd name="connsiteX25" fmla="*/ 491490 w 750570"/>
                <a:gd name="connsiteY25" fmla="*/ 849630 h 2335530"/>
                <a:gd name="connsiteX26" fmla="*/ 521970 w 750570"/>
                <a:gd name="connsiteY26" fmla="*/ 777240 h 2335530"/>
                <a:gd name="connsiteX27" fmla="*/ 529590 w 750570"/>
                <a:gd name="connsiteY27" fmla="*/ 681990 h 2335530"/>
                <a:gd name="connsiteX28" fmla="*/ 556260 w 750570"/>
                <a:gd name="connsiteY28" fmla="*/ 586740 h 2335530"/>
                <a:gd name="connsiteX29" fmla="*/ 563880 w 750570"/>
                <a:gd name="connsiteY29" fmla="*/ 571500 h 2335530"/>
                <a:gd name="connsiteX30" fmla="*/ 571500 w 750570"/>
                <a:gd name="connsiteY30" fmla="*/ 552450 h 2335530"/>
                <a:gd name="connsiteX31" fmla="*/ 590550 w 750570"/>
                <a:gd name="connsiteY31" fmla="*/ 525780 h 2335530"/>
                <a:gd name="connsiteX32" fmla="*/ 605790 w 750570"/>
                <a:gd name="connsiteY32" fmla="*/ 464820 h 2335530"/>
                <a:gd name="connsiteX33" fmla="*/ 617220 w 750570"/>
                <a:gd name="connsiteY33" fmla="*/ 438150 h 2335530"/>
                <a:gd name="connsiteX34" fmla="*/ 632460 w 750570"/>
                <a:gd name="connsiteY34" fmla="*/ 411480 h 2335530"/>
                <a:gd name="connsiteX35" fmla="*/ 651510 w 750570"/>
                <a:gd name="connsiteY35" fmla="*/ 361950 h 2335530"/>
                <a:gd name="connsiteX36" fmla="*/ 685800 w 750570"/>
                <a:gd name="connsiteY36" fmla="*/ 281940 h 2335530"/>
                <a:gd name="connsiteX37" fmla="*/ 697230 w 750570"/>
                <a:gd name="connsiteY37" fmla="*/ 247650 h 2335530"/>
                <a:gd name="connsiteX38" fmla="*/ 708660 w 750570"/>
                <a:gd name="connsiteY38" fmla="*/ 156210 h 2335530"/>
                <a:gd name="connsiteX39" fmla="*/ 712470 w 750570"/>
                <a:gd name="connsiteY39" fmla="*/ 106680 h 2335530"/>
                <a:gd name="connsiteX40" fmla="*/ 731520 w 750570"/>
                <a:gd name="connsiteY40" fmla="*/ 83820 h 2335530"/>
                <a:gd name="connsiteX41" fmla="*/ 742950 w 750570"/>
                <a:gd name="connsiteY41" fmla="*/ 38100 h 2335530"/>
                <a:gd name="connsiteX42" fmla="*/ 746760 w 750570"/>
                <a:gd name="connsiteY42" fmla="*/ 15240 h 2335530"/>
                <a:gd name="connsiteX43" fmla="*/ 750570 w 750570"/>
                <a:gd name="connsiteY43" fmla="*/ 0 h 233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50570" h="2335530">
                  <a:moveTo>
                    <a:pt x="0" y="2335530"/>
                  </a:moveTo>
                  <a:cubicBezTo>
                    <a:pt x="23268" y="2242459"/>
                    <a:pt x="-811" y="2341856"/>
                    <a:pt x="26670" y="2213610"/>
                  </a:cubicBezTo>
                  <a:cubicBezTo>
                    <a:pt x="28864" y="2203370"/>
                    <a:pt x="30262" y="2192797"/>
                    <a:pt x="34290" y="2183130"/>
                  </a:cubicBezTo>
                  <a:cubicBezTo>
                    <a:pt x="36732" y="2177268"/>
                    <a:pt x="43114" y="2173681"/>
                    <a:pt x="45720" y="2167890"/>
                  </a:cubicBezTo>
                  <a:cubicBezTo>
                    <a:pt x="54626" y="2148100"/>
                    <a:pt x="60520" y="2127080"/>
                    <a:pt x="68580" y="2106930"/>
                  </a:cubicBezTo>
                  <a:cubicBezTo>
                    <a:pt x="73225" y="2095317"/>
                    <a:pt x="79865" y="2084506"/>
                    <a:pt x="83820" y="2072640"/>
                  </a:cubicBezTo>
                  <a:cubicBezTo>
                    <a:pt x="112111" y="1987768"/>
                    <a:pt x="61502" y="2098225"/>
                    <a:pt x="114300" y="1992630"/>
                  </a:cubicBezTo>
                  <a:lnTo>
                    <a:pt x="144780" y="1931670"/>
                  </a:lnTo>
                  <a:cubicBezTo>
                    <a:pt x="148224" y="1917032"/>
                    <a:pt x="164050" y="1846367"/>
                    <a:pt x="171450" y="1824990"/>
                  </a:cubicBezTo>
                  <a:cubicBezTo>
                    <a:pt x="178161" y="1805601"/>
                    <a:pt x="187033" y="1787024"/>
                    <a:pt x="194310" y="1767840"/>
                  </a:cubicBezTo>
                  <a:cubicBezTo>
                    <a:pt x="201006" y="1750187"/>
                    <a:pt x="206211" y="1731974"/>
                    <a:pt x="213360" y="1714500"/>
                  </a:cubicBezTo>
                  <a:cubicBezTo>
                    <a:pt x="245115" y="1636878"/>
                    <a:pt x="212981" y="1736084"/>
                    <a:pt x="240030" y="1645920"/>
                  </a:cubicBezTo>
                  <a:cubicBezTo>
                    <a:pt x="243840" y="1606550"/>
                    <a:pt x="248642" y="1567263"/>
                    <a:pt x="251460" y="1527810"/>
                  </a:cubicBezTo>
                  <a:cubicBezTo>
                    <a:pt x="252730" y="1510030"/>
                    <a:pt x="252490" y="1492077"/>
                    <a:pt x="255270" y="1474470"/>
                  </a:cubicBezTo>
                  <a:cubicBezTo>
                    <a:pt x="256337" y="1467715"/>
                    <a:pt x="260350" y="1461770"/>
                    <a:pt x="262890" y="1455420"/>
                  </a:cubicBezTo>
                  <a:cubicBezTo>
                    <a:pt x="265430" y="1441450"/>
                    <a:pt x="265601" y="1426834"/>
                    <a:pt x="270510" y="1413510"/>
                  </a:cubicBezTo>
                  <a:cubicBezTo>
                    <a:pt x="274652" y="1402268"/>
                    <a:pt x="284694" y="1393979"/>
                    <a:pt x="289560" y="1383030"/>
                  </a:cubicBezTo>
                  <a:cubicBezTo>
                    <a:pt x="294945" y="1370914"/>
                    <a:pt x="296066" y="1357241"/>
                    <a:pt x="300990" y="1344930"/>
                  </a:cubicBezTo>
                  <a:cubicBezTo>
                    <a:pt x="303740" y="1338054"/>
                    <a:pt x="309670" y="1332756"/>
                    <a:pt x="312420" y="1325880"/>
                  </a:cubicBezTo>
                  <a:cubicBezTo>
                    <a:pt x="317344" y="1313569"/>
                    <a:pt x="318926" y="1300091"/>
                    <a:pt x="323850" y="1287780"/>
                  </a:cubicBezTo>
                  <a:cubicBezTo>
                    <a:pt x="336733" y="1255573"/>
                    <a:pt x="351595" y="1224193"/>
                    <a:pt x="365760" y="1192530"/>
                  </a:cubicBezTo>
                  <a:cubicBezTo>
                    <a:pt x="373186" y="1175932"/>
                    <a:pt x="381697" y="1159814"/>
                    <a:pt x="388620" y="1143000"/>
                  </a:cubicBezTo>
                  <a:cubicBezTo>
                    <a:pt x="395420" y="1126485"/>
                    <a:pt x="423564" y="1060700"/>
                    <a:pt x="430530" y="1036320"/>
                  </a:cubicBezTo>
                  <a:cubicBezTo>
                    <a:pt x="432474" y="1029515"/>
                    <a:pt x="446656" y="976954"/>
                    <a:pt x="453390" y="960120"/>
                  </a:cubicBezTo>
                  <a:cubicBezTo>
                    <a:pt x="458035" y="948507"/>
                    <a:pt x="464498" y="937636"/>
                    <a:pt x="468630" y="925830"/>
                  </a:cubicBezTo>
                  <a:cubicBezTo>
                    <a:pt x="485968" y="876292"/>
                    <a:pt x="473203" y="894332"/>
                    <a:pt x="491490" y="849630"/>
                  </a:cubicBezTo>
                  <a:cubicBezTo>
                    <a:pt x="530829" y="753468"/>
                    <a:pt x="502807" y="834728"/>
                    <a:pt x="521970" y="777240"/>
                  </a:cubicBezTo>
                  <a:cubicBezTo>
                    <a:pt x="524510" y="745490"/>
                    <a:pt x="522428" y="713026"/>
                    <a:pt x="529590" y="681990"/>
                  </a:cubicBezTo>
                  <a:cubicBezTo>
                    <a:pt x="540287" y="635636"/>
                    <a:pt x="539781" y="630683"/>
                    <a:pt x="556260" y="586740"/>
                  </a:cubicBezTo>
                  <a:cubicBezTo>
                    <a:pt x="558254" y="581422"/>
                    <a:pt x="561573" y="576690"/>
                    <a:pt x="563880" y="571500"/>
                  </a:cubicBezTo>
                  <a:cubicBezTo>
                    <a:pt x="566658" y="565250"/>
                    <a:pt x="568054" y="558358"/>
                    <a:pt x="571500" y="552450"/>
                  </a:cubicBezTo>
                  <a:cubicBezTo>
                    <a:pt x="577005" y="543013"/>
                    <a:pt x="584200" y="534670"/>
                    <a:pt x="590550" y="525780"/>
                  </a:cubicBezTo>
                  <a:cubicBezTo>
                    <a:pt x="595630" y="505460"/>
                    <a:pt x="597539" y="484072"/>
                    <a:pt x="605790" y="464820"/>
                  </a:cubicBezTo>
                  <a:cubicBezTo>
                    <a:pt x="609600" y="455930"/>
                    <a:pt x="612895" y="446801"/>
                    <a:pt x="617220" y="438150"/>
                  </a:cubicBezTo>
                  <a:cubicBezTo>
                    <a:pt x="621799" y="428992"/>
                    <a:pt x="628258" y="420817"/>
                    <a:pt x="632460" y="411480"/>
                  </a:cubicBezTo>
                  <a:cubicBezTo>
                    <a:pt x="639719" y="395349"/>
                    <a:pt x="644326" y="378114"/>
                    <a:pt x="651510" y="361950"/>
                  </a:cubicBezTo>
                  <a:cubicBezTo>
                    <a:pt x="711333" y="227348"/>
                    <a:pt x="659222" y="361673"/>
                    <a:pt x="685800" y="281940"/>
                  </a:cubicBezTo>
                  <a:cubicBezTo>
                    <a:pt x="691800" y="263941"/>
                    <a:pt x="694491" y="264998"/>
                    <a:pt x="697230" y="247650"/>
                  </a:cubicBezTo>
                  <a:cubicBezTo>
                    <a:pt x="699836" y="231144"/>
                    <a:pt x="706637" y="178458"/>
                    <a:pt x="708660" y="156210"/>
                  </a:cubicBezTo>
                  <a:cubicBezTo>
                    <a:pt x="710159" y="139719"/>
                    <a:pt x="707484" y="122470"/>
                    <a:pt x="712470" y="106680"/>
                  </a:cubicBezTo>
                  <a:cubicBezTo>
                    <a:pt x="715457" y="97221"/>
                    <a:pt x="725170" y="91440"/>
                    <a:pt x="731520" y="83820"/>
                  </a:cubicBezTo>
                  <a:cubicBezTo>
                    <a:pt x="738912" y="57948"/>
                    <a:pt x="738733" y="61296"/>
                    <a:pt x="742950" y="38100"/>
                  </a:cubicBezTo>
                  <a:cubicBezTo>
                    <a:pt x="744332" y="30499"/>
                    <a:pt x="745245" y="22815"/>
                    <a:pt x="746760" y="15240"/>
                  </a:cubicBezTo>
                  <a:cubicBezTo>
                    <a:pt x="747787" y="10105"/>
                    <a:pt x="750570" y="0"/>
                    <a:pt x="750570" y="0"/>
                  </a:cubicBezTo>
                </a:path>
              </a:pathLst>
            </a:custGeom>
            <a:noFill/>
            <a:ln w="76200">
              <a:solidFill>
                <a:srgbClr val="005A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B31AA2C-985D-2BDD-F4C0-24E03D3BE972}"/>
                </a:ext>
              </a:extLst>
            </p:cNvPr>
            <p:cNvSpPr/>
            <p:nvPr/>
          </p:nvSpPr>
          <p:spPr>
            <a:xfrm flipH="1">
              <a:off x="2259123" y="3687317"/>
              <a:ext cx="750570" cy="2420463"/>
            </a:xfrm>
            <a:custGeom>
              <a:avLst/>
              <a:gdLst>
                <a:gd name="connsiteX0" fmla="*/ 0 w 750570"/>
                <a:gd name="connsiteY0" fmla="*/ 2335530 h 2335530"/>
                <a:gd name="connsiteX1" fmla="*/ 26670 w 750570"/>
                <a:gd name="connsiteY1" fmla="*/ 2213610 h 2335530"/>
                <a:gd name="connsiteX2" fmla="*/ 34290 w 750570"/>
                <a:gd name="connsiteY2" fmla="*/ 2183130 h 2335530"/>
                <a:gd name="connsiteX3" fmla="*/ 45720 w 750570"/>
                <a:gd name="connsiteY3" fmla="*/ 2167890 h 2335530"/>
                <a:gd name="connsiteX4" fmla="*/ 68580 w 750570"/>
                <a:gd name="connsiteY4" fmla="*/ 2106930 h 2335530"/>
                <a:gd name="connsiteX5" fmla="*/ 83820 w 750570"/>
                <a:gd name="connsiteY5" fmla="*/ 2072640 h 2335530"/>
                <a:gd name="connsiteX6" fmla="*/ 114300 w 750570"/>
                <a:gd name="connsiteY6" fmla="*/ 1992630 h 2335530"/>
                <a:gd name="connsiteX7" fmla="*/ 144780 w 750570"/>
                <a:gd name="connsiteY7" fmla="*/ 1931670 h 2335530"/>
                <a:gd name="connsiteX8" fmla="*/ 171450 w 750570"/>
                <a:gd name="connsiteY8" fmla="*/ 1824990 h 2335530"/>
                <a:gd name="connsiteX9" fmla="*/ 194310 w 750570"/>
                <a:gd name="connsiteY9" fmla="*/ 1767840 h 2335530"/>
                <a:gd name="connsiteX10" fmla="*/ 213360 w 750570"/>
                <a:gd name="connsiteY10" fmla="*/ 1714500 h 2335530"/>
                <a:gd name="connsiteX11" fmla="*/ 240030 w 750570"/>
                <a:gd name="connsiteY11" fmla="*/ 1645920 h 2335530"/>
                <a:gd name="connsiteX12" fmla="*/ 251460 w 750570"/>
                <a:gd name="connsiteY12" fmla="*/ 1527810 h 2335530"/>
                <a:gd name="connsiteX13" fmla="*/ 255270 w 750570"/>
                <a:gd name="connsiteY13" fmla="*/ 1474470 h 2335530"/>
                <a:gd name="connsiteX14" fmla="*/ 262890 w 750570"/>
                <a:gd name="connsiteY14" fmla="*/ 1455420 h 2335530"/>
                <a:gd name="connsiteX15" fmla="*/ 270510 w 750570"/>
                <a:gd name="connsiteY15" fmla="*/ 1413510 h 2335530"/>
                <a:gd name="connsiteX16" fmla="*/ 289560 w 750570"/>
                <a:gd name="connsiteY16" fmla="*/ 1383030 h 2335530"/>
                <a:gd name="connsiteX17" fmla="*/ 300990 w 750570"/>
                <a:gd name="connsiteY17" fmla="*/ 1344930 h 2335530"/>
                <a:gd name="connsiteX18" fmla="*/ 312420 w 750570"/>
                <a:gd name="connsiteY18" fmla="*/ 1325880 h 2335530"/>
                <a:gd name="connsiteX19" fmla="*/ 323850 w 750570"/>
                <a:gd name="connsiteY19" fmla="*/ 1287780 h 2335530"/>
                <a:gd name="connsiteX20" fmla="*/ 365760 w 750570"/>
                <a:gd name="connsiteY20" fmla="*/ 1192530 h 2335530"/>
                <a:gd name="connsiteX21" fmla="*/ 388620 w 750570"/>
                <a:gd name="connsiteY21" fmla="*/ 1143000 h 2335530"/>
                <a:gd name="connsiteX22" fmla="*/ 430530 w 750570"/>
                <a:gd name="connsiteY22" fmla="*/ 1036320 h 2335530"/>
                <a:gd name="connsiteX23" fmla="*/ 453390 w 750570"/>
                <a:gd name="connsiteY23" fmla="*/ 960120 h 2335530"/>
                <a:gd name="connsiteX24" fmla="*/ 468630 w 750570"/>
                <a:gd name="connsiteY24" fmla="*/ 925830 h 2335530"/>
                <a:gd name="connsiteX25" fmla="*/ 491490 w 750570"/>
                <a:gd name="connsiteY25" fmla="*/ 849630 h 2335530"/>
                <a:gd name="connsiteX26" fmla="*/ 521970 w 750570"/>
                <a:gd name="connsiteY26" fmla="*/ 777240 h 2335530"/>
                <a:gd name="connsiteX27" fmla="*/ 529590 w 750570"/>
                <a:gd name="connsiteY27" fmla="*/ 681990 h 2335530"/>
                <a:gd name="connsiteX28" fmla="*/ 556260 w 750570"/>
                <a:gd name="connsiteY28" fmla="*/ 586740 h 2335530"/>
                <a:gd name="connsiteX29" fmla="*/ 563880 w 750570"/>
                <a:gd name="connsiteY29" fmla="*/ 571500 h 2335530"/>
                <a:gd name="connsiteX30" fmla="*/ 571500 w 750570"/>
                <a:gd name="connsiteY30" fmla="*/ 552450 h 2335530"/>
                <a:gd name="connsiteX31" fmla="*/ 590550 w 750570"/>
                <a:gd name="connsiteY31" fmla="*/ 525780 h 2335530"/>
                <a:gd name="connsiteX32" fmla="*/ 605790 w 750570"/>
                <a:gd name="connsiteY32" fmla="*/ 464820 h 2335530"/>
                <a:gd name="connsiteX33" fmla="*/ 617220 w 750570"/>
                <a:gd name="connsiteY33" fmla="*/ 438150 h 2335530"/>
                <a:gd name="connsiteX34" fmla="*/ 632460 w 750570"/>
                <a:gd name="connsiteY34" fmla="*/ 411480 h 2335530"/>
                <a:gd name="connsiteX35" fmla="*/ 651510 w 750570"/>
                <a:gd name="connsiteY35" fmla="*/ 361950 h 2335530"/>
                <a:gd name="connsiteX36" fmla="*/ 685800 w 750570"/>
                <a:gd name="connsiteY36" fmla="*/ 281940 h 2335530"/>
                <a:gd name="connsiteX37" fmla="*/ 697230 w 750570"/>
                <a:gd name="connsiteY37" fmla="*/ 247650 h 2335530"/>
                <a:gd name="connsiteX38" fmla="*/ 708660 w 750570"/>
                <a:gd name="connsiteY38" fmla="*/ 156210 h 2335530"/>
                <a:gd name="connsiteX39" fmla="*/ 712470 w 750570"/>
                <a:gd name="connsiteY39" fmla="*/ 106680 h 2335530"/>
                <a:gd name="connsiteX40" fmla="*/ 731520 w 750570"/>
                <a:gd name="connsiteY40" fmla="*/ 83820 h 2335530"/>
                <a:gd name="connsiteX41" fmla="*/ 742950 w 750570"/>
                <a:gd name="connsiteY41" fmla="*/ 38100 h 2335530"/>
                <a:gd name="connsiteX42" fmla="*/ 746760 w 750570"/>
                <a:gd name="connsiteY42" fmla="*/ 15240 h 2335530"/>
                <a:gd name="connsiteX43" fmla="*/ 750570 w 750570"/>
                <a:gd name="connsiteY43" fmla="*/ 0 h 233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50570" h="2335530">
                  <a:moveTo>
                    <a:pt x="0" y="2335530"/>
                  </a:moveTo>
                  <a:cubicBezTo>
                    <a:pt x="23268" y="2242459"/>
                    <a:pt x="-811" y="2341856"/>
                    <a:pt x="26670" y="2213610"/>
                  </a:cubicBezTo>
                  <a:cubicBezTo>
                    <a:pt x="28864" y="2203370"/>
                    <a:pt x="30262" y="2192797"/>
                    <a:pt x="34290" y="2183130"/>
                  </a:cubicBezTo>
                  <a:cubicBezTo>
                    <a:pt x="36732" y="2177268"/>
                    <a:pt x="43114" y="2173681"/>
                    <a:pt x="45720" y="2167890"/>
                  </a:cubicBezTo>
                  <a:cubicBezTo>
                    <a:pt x="54626" y="2148100"/>
                    <a:pt x="60520" y="2127080"/>
                    <a:pt x="68580" y="2106930"/>
                  </a:cubicBezTo>
                  <a:cubicBezTo>
                    <a:pt x="73225" y="2095317"/>
                    <a:pt x="79865" y="2084506"/>
                    <a:pt x="83820" y="2072640"/>
                  </a:cubicBezTo>
                  <a:cubicBezTo>
                    <a:pt x="112111" y="1987768"/>
                    <a:pt x="61502" y="2098225"/>
                    <a:pt x="114300" y="1992630"/>
                  </a:cubicBezTo>
                  <a:lnTo>
                    <a:pt x="144780" y="1931670"/>
                  </a:lnTo>
                  <a:cubicBezTo>
                    <a:pt x="148224" y="1917032"/>
                    <a:pt x="164050" y="1846367"/>
                    <a:pt x="171450" y="1824990"/>
                  </a:cubicBezTo>
                  <a:cubicBezTo>
                    <a:pt x="178161" y="1805601"/>
                    <a:pt x="187033" y="1787024"/>
                    <a:pt x="194310" y="1767840"/>
                  </a:cubicBezTo>
                  <a:cubicBezTo>
                    <a:pt x="201006" y="1750187"/>
                    <a:pt x="206211" y="1731974"/>
                    <a:pt x="213360" y="1714500"/>
                  </a:cubicBezTo>
                  <a:cubicBezTo>
                    <a:pt x="245115" y="1636878"/>
                    <a:pt x="212981" y="1736084"/>
                    <a:pt x="240030" y="1645920"/>
                  </a:cubicBezTo>
                  <a:cubicBezTo>
                    <a:pt x="243840" y="1606550"/>
                    <a:pt x="248642" y="1567263"/>
                    <a:pt x="251460" y="1527810"/>
                  </a:cubicBezTo>
                  <a:cubicBezTo>
                    <a:pt x="252730" y="1510030"/>
                    <a:pt x="252490" y="1492077"/>
                    <a:pt x="255270" y="1474470"/>
                  </a:cubicBezTo>
                  <a:cubicBezTo>
                    <a:pt x="256337" y="1467715"/>
                    <a:pt x="260350" y="1461770"/>
                    <a:pt x="262890" y="1455420"/>
                  </a:cubicBezTo>
                  <a:cubicBezTo>
                    <a:pt x="265430" y="1441450"/>
                    <a:pt x="265601" y="1426834"/>
                    <a:pt x="270510" y="1413510"/>
                  </a:cubicBezTo>
                  <a:cubicBezTo>
                    <a:pt x="274652" y="1402268"/>
                    <a:pt x="284694" y="1393979"/>
                    <a:pt x="289560" y="1383030"/>
                  </a:cubicBezTo>
                  <a:cubicBezTo>
                    <a:pt x="294945" y="1370914"/>
                    <a:pt x="296066" y="1357241"/>
                    <a:pt x="300990" y="1344930"/>
                  </a:cubicBezTo>
                  <a:cubicBezTo>
                    <a:pt x="303740" y="1338054"/>
                    <a:pt x="309670" y="1332756"/>
                    <a:pt x="312420" y="1325880"/>
                  </a:cubicBezTo>
                  <a:cubicBezTo>
                    <a:pt x="317344" y="1313569"/>
                    <a:pt x="318926" y="1300091"/>
                    <a:pt x="323850" y="1287780"/>
                  </a:cubicBezTo>
                  <a:cubicBezTo>
                    <a:pt x="336733" y="1255573"/>
                    <a:pt x="351595" y="1224193"/>
                    <a:pt x="365760" y="1192530"/>
                  </a:cubicBezTo>
                  <a:cubicBezTo>
                    <a:pt x="373186" y="1175932"/>
                    <a:pt x="381697" y="1159814"/>
                    <a:pt x="388620" y="1143000"/>
                  </a:cubicBezTo>
                  <a:cubicBezTo>
                    <a:pt x="395420" y="1126485"/>
                    <a:pt x="423564" y="1060700"/>
                    <a:pt x="430530" y="1036320"/>
                  </a:cubicBezTo>
                  <a:cubicBezTo>
                    <a:pt x="432474" y="1029515"/>
                    <a:pt x="446656" y="976954"/>
                    <a:pt x="453390" y="960120"/>
                  </a:cubicBezTo>
                  <a:cubicBezTo>
                    <a:pt x="458035" y="948507"/>
                    <a:pt x="464498" y="937636"/>
                    <a:pt x="468630" y="925830"/>
                  </a:cubicBezTo>
                  <a:cubicBezTo>
                    <a:pt x="485968" y="876292"/>
                    <a:pt x="473203" y="894332"/>
                    <a:pt x="491490" y="849630"/>
                  </a:cubicBezTo>
                  <a:cubicBezTo>
                    <a:pt x="530829" y="753468"/>
                    <a:pt x="502807" y="834728"/>
                    <a:pt x="521970" y="777240"/>
                  </a:cubicBezTo>
                  <a:cubicBezTo>
                    <a:pt x="524510" y="745490"/>
                    <a:pt x="522428" y="713026"/>
                    <a:pt x="529590" y="681990"/>
                  </a:cubicBezTo>
                  <a:cubicBezTo>
                    <a:pt x="540287" y="635636"/>
                    <a:pt x="539781" y="630683"/>
                    <a:pt x="556260" y="586740"/>
                  </a:cubicBezTo>
                  <a:cubicBezTo>
                    <a:pt x="558254" y="581422"/>
                    <a:pt x="561573" y="576690"/>
                    <a:pt x="563880" y="571500"/>
                  </a:cubicBezTo>
                  <a:cubicBezTo>
                    <a:pt x="566658" y="565250"/>
                    <a:pt x="568054" y="558358"/>
                    <a:pt x="571500" y="552450"/>
                  </a:cubicBezTo>
                  <a:cubicBezTo>
                    <a:pt x="577005" y="543013"/>
                    <a:pt x="584200" y="534670"/>
                    <a:pt x="590550" y="525780"/>
                  </a:cubicBezTo>
                  <a:cubicBezTo>
                    <a:pt x="595630" y="505460"/>
                    <a:pt x="597539" y="484072"/>
                    <a:pt x="605790" y="464820"/>
                  </a:cubicBezTo>
                  <a:cubicBezTo>
                    <a:pt x="609600" y="455930"/>
                    <a:pt x="612895" y="446801"/>
                    <a:pt x="617220" y="438150"/>
                  </a:cubicBezTo>
                  <a:cubicBezTo>
                    <a:pt x="621799" y="428992"/>
                    <a:pt x="628258" y="420817"/>
                    <a:pt x="632460" y="411480"/>
                  </a:cubicBezTo>
                  <a:cubicBezTo>
                    <a:pt x="639719" y="395349"/>
                    <a:pt x="644326" y="378114"/>
                    <a:pt x="651510" y="361950"/>
                  </a:cubicBezTo>
                  <a:cubicBezTo>
                    <a:pt x="711333" y="227348"/>
                    <a:pt x="659222" y="361673"/>
                    <a:pt x="685800" y="281940"/>
                  </a:cubicBezTo>
                  <a:cubicBezTo>
                    <a:pt x="691800" y="263941"/>
                    <a:pt x="694491" y="264998"/>
                    <a:pt x="697230" y="247650"/>
                  </a:cubicBezTo>
                  <a:cubicBezTo>
                    <a:pt x="699836" y="231144"/>
                    <a:pt x="706637" y="178458"/>
                    <a:pt x="708660" y="156210"/>
                  </a:cubicBezTo>
                  <a:cubicBezTo>
                    <a:pt x="710159" y="139719"/>
                    <a:pt x="707484" y="122470"/>
                    <a:pt x="712470" y="106680"/>
                  </a:cubicBezTo>
                  <a:cubicBezTo>
                    <a:pt x="715457" y="97221"/>
                    <a:pt x="725170" y="91440"/>
                    <a:pt x="731520" y="83820"/>
                  </a:cubicBezTo>
                  <a:cubicBezTo>
                    <a:pt x="738912" y="57948"/>
                    <a:pt x="738733" y="61296"/>
                    <a:pt x="742950" y="38100"/>
                  </a:cubicBezTo>
                  <a:cubicBezTo>
                    <a:pt x="744332" y="30499"/>
                    <a:pt x="745245" y="22815"/>
                    <a:pt x="746760" y="15240"/>
                  </a:cubicBezTo>
                  <a:cubicBezTo>
                    <a:pt x="747787" y="10105"/>
                    <a:pt x="750570" y="0"/>
                    <a:pt x="750570" y="0"/>
                  </a:cubicBezTo>
                </a:path>
              </a:pathLst>
            </a:custGeom>
            <a:noFill/>
            <a:ln w="76200">
              <a:solidFill>
                <a:srgbClr val="005A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4A6FB98B-AEDA-C5BA-B5A3-4C5AB2CEAAE2}"/>
              </a:ext>
            </a:extLst>
          </p:cNvPr>
          <p:cNvGrpSpPr/>
          <p:nvPr/>
        </p:nvGrpSpPr>
        <p:grpSpPr>
          <a:xfrm>
            <a:off x="6138971" y="3752116"/>
            <a:ext cx="1156736" cy="2344914"/>
            <a:chOff x="6138971" y="3752116"/>
            <a:chExt cx="1156736" cy="2344914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E053B7A-ED09-A831-4182-18DEF69C355C}"/>
                </a:ext>
              </a:extLst>
            </p:cNvPr>
            <p:cNvSpPr/>
            <p:nvPr/>
          </p:nvSpPr>
          <p:spPr>
            <a:xfrm>
              <a:off x="6138971" y="5997732"/>
              <a:ext cx="113298" cy="99298"/>
            </a:xfrm>
            <a:prstGeom prst="ellipse">
              <a:avLst/>
            </a:prstGeom>
            <a:solidFill>
              <a:srgbClr val="005AB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25E1E54-4668-1624-254F-560FBBD25805}"/>
                </a:ext>
              </a:extLst>
            </p:cNvPr>
            <p:cNvSpPr/>
            <p:nvPr/>
          </p:nvSpPr>
          <p:spPr>
            <a:xfrm>
              <a:off x="6363686" y="5605196"/>
              <a:ext cx="113298" cy="99298"/>
            </a:xfrm>
            <a:prstGeom prst="ellipse">
              <a:avLst/>
            </a:prstGeom>
            <a:solidFill>
              <a:srgbClr val="005AB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A48DDF8-BF8B-30EF-94C2-997C49437D55}"/>
                </a:ext>
              </a:extLst>
            </p:cNvPr>
            <p:cNvSpPr/>
            <p:nvPr/>
          </p:nvSpPr>
          <p:spPr>
            <a:xfrm>
              <a:off x="6580550" y="5299796"/>
              <a:ext cx="113298" cy="99298"/>
            </a:xfrm>
            <a:prstGeom prst="ellipse">
              <a:avLst/>
            </a:prstGeom>
            <a:solidFill>
              <a:srgbClr val="005AB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67E8E52-C7F2-7936-87F9-4363A7865DCC}"/>
                </a:ext>
              </a:extLst>
            </p:cNvPr>
            <p:cNvSpPr/>
            <p:nvPr/>
          </p:nvSpPr>
          <p:spPr>
            <a:xfrm>
              <a:off x="6792070" y="4909730"/>
              <a:ext cx="113298" cy="99298"/>
            </a:xfrm>
            <a:prstGeom prst="ellipse">
              <a:avLst/>
            </a:prstGeom>
            <a:solidFill>
              <a:srgbClr val="005AB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DD55966-C45F-461A-2F0C-9C2C5FDCFAE2}"/>
                </a:ext>
              </a:extLst>
            </p:cNvPr>
            <p:cNvSpPr/>
            <p:nvPr/>
          </p:nvSpPr>
          <p:spPr>
            <a:xfrm>
              <a:off x="6955569" y="4510322"/>
              <a:ext cx="113298" cy="99298"/>
            </a:xfrm>
            <a:prstGeom prst="ellipse">
              <a:avLst/>
            </a:prstGeom>
            <a:solidFill>
              <a:srgbClr val="005AB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9A86B6F-297E-F267-47C5-4351D55DFEC1}"/>
                </a:ext>
              </a:extLst>
            </p:cNvPr>
            <p:cNvSpPr/>
            <p:nvPr/>
          </p:nvSpPr>
          <p:spPr>
            <a:xfrm>
              <a:off x="7035614" y="4144738"/>
              <a:ext cx="113298" cy="99298"/>
            </a:xfrm>
            <a:prstGeom prst="ellipse">
              <a:avLst/>
            </a:prstGeom>
            <a:solidFill>
              <a:srgbClr val="005AB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5484300-E49F-3898-3B84-A175B296D6C1}"/>
                </a:ext>
              </a:extLst>
            </p:cNvPr>
            <p:cNvSpPr/>
            <p:nvPr/>
          </p:nvSpPr>
          <p:spPr>
            <a:xfrm>
              <a:off x="7182409" y="3752116"/>
              <a:ext cx="113298" cy="99298"/>
            </a:xfrm>
            <a:prstGeom prst="ellipse">
              <a:avLst/>
            </a:prstGeom>
            <a:solidFill>
              <a:srgbClr val="005AB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96746BB-636E-37A9-445B-C1C6354871B3}"/>
                </a:ext>
              </a:extLst>
            </p:cNvPr>
            <p:cNvCxnSpPr>
              <a:cxnSpLocks/>
              <a:stCxn id="53" idx="3"/>
              <a:endCxn id="52" idx="7"/>
            </p:cNvCxnSpPr>
            <p:nvPr/>
          </p:nvCxnSpPr>
          <p:spPr>
            <a:xfrm flipH="1">
              <a:off x="6235677" y="5689952"/>
              <a:ext cx="144601" cy="322322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38740978-2664-4C5C-8FE2-CF4A7234627E}"/>
                </a:ext>
              </a:extLst>
            </p:cNvPr>
            <p:cNvCxnSpPr>
              <a:cxnSpLocks/>
              <a:stCxn id="54" idx="3"/>
              <a:endCxn id="53" idx="7"/>
            </p:cNvCxnSpPr>
            <p:nvPr/>
          </p:nvCxnSpPr>
          <p:spPr>
            <a:xfrm flipH="1">
              <a:off x="6460392" y="5384552"/>
              <a:ext cx="136750" cy="235186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7FFDB1F-5B4F-646B-6B1B-7DEDCD3855BC}"/>
                </a:ext>
              </a:extLst>
            </p:cNvPr>
            <p:cNvCxnSpPr>
              <a:cxnSpLocks/>
              <a:stCxn id="55" idx="3"/>
              <a:endCxn id="54" idx="0"/>
            </p:cNvCxnSpPr>
            <p:nvPr/>
          </p:nvCxnSpPr>
          <p:spPr>
            <a:xfrm flipH="1">
              <a:off x="6637199" y="4994486"/>
              <a:ext cx="171463" cy="305310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3862968-E1EE-5814-0190-6495B73CB267}"/>
                </a:ext>
              </a:extLst>
            </p:cNvPr>
            <p:cNvCxnSpPr>
              <a:cxnSpLocks/>
              <a:stCxn id="56" idx="3"/>
              <a:endCxn id="55" idx="0"/>
            </p:cNvCxnSpPr>
            <p:nvPr/>
          </p:nvCxnSpPr>
          <p:spPr>
            <a:xfrm flipH="1">
              <a:off x="6848719" y="4595078"/>
              <a:ext cx="123442" cy="314652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17F41286-C70C-0758-77D0-0B041DFBE6F5}"/>
                </a:ext>
              </a:extLst>
            </p:cNvPr>
            <p:cNvCxnSpPr>
              <a:cxnSpLocks/>
              <a:stCxn id="57" idx="4"/>
              <a:endCxn id="56" idx="0"/>
            </p:cNvCxnSpPr>
            <p:nvPr/>
          </p:nvCxnSpPr>
          <p:spPr>
            <a:xfrm flipH="1">
              <a:off x="7012218" y="4244036"/>
              <a:ext cx="80045" cy="266286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66E1F861-868F-BD56-63CD-899CD8903F2F}"/>
                </a:ext>
              </a:extLst>
            </p:cNvPr>
            <p:cNvCxnSpPr>
              <a:cxnSpLocks/>
              <a:stCxn id="58" idx="3"/>
              <a:endCxn id="57" idx="0"/>
            </p:cNvCxnSpPr>
            <p:nvPr/>
          </p:nvCxnSpPr>
          <p:spPr>
            <a:xfrm flipH="1">
              <a:off x="7092263" y="3836872"/>
              <a:ext cx="106738" cy="307866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83E6AFEB-D387-6F4E-5B1F-C8C3509670C8}"/>
              </a:ext>
            </a:extLst>
          </p:cNvPr>
          <p:cNvGrpSpPr/>
          <p:nvPr/>
        </p:nvGrpSpPr>
        <p:grpSpPr>
          <a:xfrm>
            <a:off x="10443080" y="3741980"/>
            <a:ext cx="1143591" cy="2348423"/>
            <a:chOff x="10443080" y="3741980"/>
            <a:chExt cx="1143591" cy="2348423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176088B0-744B-C389-12F5-94B8DD471304}"/>
                </a:ext>
              </a:extLst>
            </p:cNvPr>
            <p:cNvSpPr/>
            <p:nvPr/>
          </p:nvSpPr>
          <p:spPr>
            <a:xfrm>
              <a:off x="10443080" y="5991105"/>
              <a:ext cx="113298" cy="99298"/>
            </a:xfrm>
            <a:prstGeom prst="ellipse">
              <a:avLst/>
            </a:prstGeom>
            <a:solidFill>
              <a:srgbClr val="005AB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7CCAE7F-FD26-1CF0-C4A6-91CD088E9550}"/>
                </a:ext>
              </a:extLst>
            </p:cNvPr>
            <p:cNvSpPr/>
            <p:nvPr/>
          </p:nvSpPr>
          <p:spPr>
            <a:xfrm>
              <a:off x="10791196" y="5325593"/>
              <a:ext cx="113298" cy="99298"/>
            </a:xfrm>
            <a:prstGeom prst="ellipse">
              <a:avLst/>
            </a:prstGeom>
            <a:solidFill>
              <a:srgbClr val="005AB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7D921D26-FC8B-6730-81A1-BD3DBCBFD744}"/>
                </a:ext>
              </a:extLst>
            </p:cNvPr>
            <p:cNvSpPr/>
            <p:nvPr/>
          </p:nvSpPr>
          <p:spPr>
            <a:xfrm>
              <a:off x="11060354" y="4767811"/>
              <a:ext cx="113298" cy="99298"/>
            </a:xfrm>
            <a:prstGeom prst="ellipse">
              <a:avLst/>
            </a:prstGeom>
            <a:solidFill>
              <a:srgbClr val="005AB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C11DC339-29A9-7FC8-877D-E1CD73516303}"/>
                </a:ext>
              </a:extLst>
            </p:cNvPr>
            <p:cNvSpPr/>
            <p:nvPr/>
          </p:nvSpPr>
          <p:spPr>
            <a:xfrm>
              <a:off x="11301667" y="4154659"/>
              <a:ext cx="113298" cy="99298"/>
            </a:xfrm>
            <a:prstGeom prst="ellipse">
              <a:avLst/>
            </a:prstGeom>
            <a:solidFill>
              <a:srgbClr val="005AB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BB0C7544-C8D0-4DA3-5D8A-81B094C65CB1}"/>
                </a:ext>
              </a:extLst>
            </p:cNvPr>
            <p:cNvSpPr/>
            <p:nvPr/>
          </p:nvSpPr>
          <p:spPr>
            <a:xfrm>
              <a:off x="11473373" y="3741980"/>
              <a:ext cx="113298" cy="99298"/>
            </a:xfrm>
            <a:prstGeom prst="ellipse">
              <a:avLst/>
            </a:prstGeom>
            <a:solidFill>
              <a:srgbClr val="005AB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</p:grpSp>
    </p:spTree>
    <p:extLst>
      <p:ext uri="{BB962C8B-B14F-4D97-AF65-F5344CB8AC3E}">
        <p14:creationId xmlns:p14="http://schemas.microsoft.com/office/powerpoint/2010/main" val="343126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1642533"/>
            <a:ext cx="1219200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Show some sensitivity!</a:t>
            </a:r>
          </a:p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Using motion tracking to explore unconscious measures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5B1EB8-BE2D-4F7A-BF3D-16E87DFCCA16}"/>
              </a:ext>
            </a:extLst>
          </p:cNvPr>
          <p:cNvSpPr txBox="1"/>
          <p:nvPr/>
        </p:nvSpPr>
        <p:spPr>
          <a:xfrm>
            <a:off x="0" y="2951516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 err="1"/>
              <a:t>Khen</a:t>
            </a:r>
            <a:r>
              <a:rPr lang="en-US" sz="2000" b="1" dirty="0"/>
              <a:t> Heller</a:t>
            </a:r>
          </a:p>
          <a:p>
            <a:pPr algn="ctr"/>
            <a:r>
              <a:rPr lang="en-US" sz="1600" dirty="0"/>
              <a:t>Under the supervision of </a:t>
            </a:r>
            <a:r>
              <a:rPr lang="en-US" sz="1600" b="1" dirty="0" err="1"/>
              <a:t>Liad</a:t>
            </a:r>
            <a:r>
              <a:rPr lang="en-US" sz="1600" b="1" dirty="0"/>
              <a:t> </a:t>
            </a:r>
            <a:r>
              <a:rPr lang="en-US" sz="1600" b="1" dirty="0" err="1"/>
              <a:t>Mudrik</a:t>
            </a:r>
            <a:endParaRPr lang="en-US" sz="1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29B834-96A0-4D20-B566-B355BBE64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643" y="42642"/>
            <a:ext cx="1928926" cy="933351"/>
          </a:xfrm>
          <a:prstGeom prst="rect">
            <a:avLst/>
          </a:prstGeom>
        </p:spPr>
      </p:pic>
      <p:pic>
        <p:nvPicPr>
          <p:cNvPr id="1026" name="Picture 2" descr="לוגו האוניברסיטה החדש להורדה | המשרד לעיצוב גרפי | אוניברסיטת ת&quot;א">
            <a:extLst>
              <a:ext uri="{FF2B5EF4-FFF2-40B4-BE49-F238E27FC236}">
                <a16:creationId xmlns:a16="http://schemas.microsoft.com/office/drawing/2014/main" id="{5F7836E0-554B-6EA2-216A-9942BAC24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0" y="29120"/>
            <a:ext cx="1800967" cy="97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721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183AE9-B396-EE8A-11B2-467B60FEF440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Current study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F8A4CC-4658-9542-CCCD-90FBD8A6B98A}"/>
              </a:ext>
            </a:extLst>
          </p:cNvPr>
          <p:cNvSpPr/>
          <p:nvPr/>
        </p:nvSpPr>
        <p:spPr>
          <a:xfrm>
            <a:off x="2405397" y="1102624"/>
            <a:ext cx="3885714" cy="1046507"/>
          </a:xfrm>
          <a:prstGeom prst="rect">
            <a:avLst/>
          </a:prstGeom>
          <a:solidFill>
            <a:srgbClr val="5B9BD5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Pilot Experiment 1</a:t>
            </a:r>
          </a:p>
          <a:p>
            <a:pPr algn="ctr"/>
            <a:r>
              <a:rPr lang="en-US" sz="2000" dirty="0"/>
              <a:t>Reaching</a:t>
            </a:r>
            <a:endParaRPr lang="he-IL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13D14C-A1F1-97E4-441F-1255F5484999}"/>
              </a:ext>
            </a:extLst>
          </p:cNvPr>
          <p:cNvSpPr/>
          <p:nvPr/>
        </p:nvSpPr>
        <p:spPr>
          <a:xfrm>
            <a:off x="2405397" y="2382493"/>
            <a:ext cx="3885714" cy="1046507"/>
          </a:xfrm>
          <a:prstGeom prst="rect">
            <a:avLst/>
          </a:prstGeom>
          <a:solidFill>
            <a:srgbClr val="5B9BD5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Pilot Experiment 2</a:t>
            </a:r>
          </a:p>
          <a:p>
            <a:pPr algn="ctr"/>
            <a:r>
              <a:rPr lang="en-US" sz="2000" dirty="0"/>
              <a:t>Reaching</a:t>
            </a:r>
            <a:endParaRPr lang="he-IL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A8730D-9952-B0F6-34FB-CF60DA85D454}"/>
              </a:ext>
            </a:extLst>
          </p:cNvPr>
          <p:cNvSpPr/>
          <p:nvPr/>
        </p:nvSpPr>
        <p:spPr>
          <a:xfrm>
            <a:off x="2405397" y="3662362"/>
            <a:ext cx="3885714" cy="1046507"/>
          </a:xfrm>
          <a:prstGeom prst="rect">
            <a:avLst/>
          </a:prstGeom>
          <a:solidFill>
            <a:srgbClr val="5B9BD5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Pilot Experiment 3</a:t>
            </a:r>
          </a:p>
          <a:p>
            <a:pPr algn="ctr"/>
            <a:r>
              <a:rPr lang="en-US" sz="2000" dirty="0"/>
              <a:t>Reaching</a:t>
            </a:r>
            <a:endParaRPr lang="he-IL" sz="24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2C4D5-BCBE-15B1-A70E-25CBEC6B4C6F}"/>
              </a:ext>
            </a:extLst>
          </p:cNvPr>
          <p:cNvSpPr/>
          <p:nvPr/>
        </p:nvSpPr>
        <p:spPr>
          <a:xfrm>
            <a:off x="2405397" y="4942231"/>
            <a:ext cx="3885714" cy="1046507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Experiment 4</a:t>
            </a:r>
          </a:p>
          <a:p>
            <a:pPr algn="ctr"/>
            <a:r>
              <a:rPr lang="en-US" sz="2000" dirty="0"/>
              <a:t>Reaching + Keyboard</a:t>
            </a:r>
            <a:endParaRPr lang="he-IL" sz="2000" dirty="0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8ED50FAF-6348-256B-2EBB-F6E72D93957E}"/>
              </a:ext>
            </a:extLst>
          </p:cNvPr>
          <p:cNvSpPr/>
          <p:nvPr/>
        </p:nvSpPr>
        <p:spPr>
          <a:xfrm>
            <a:off x="6994869" y="1102624"/>
            <a:ext cx="1030884" cy="360624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34332D-C70B-3BD4-427B-81A416098E6E}"/>
              </a:ext>
            </a:extLst>
          </p:cNvPr>
          <p:cNvSpPr txBox="1"/>
          <p:nvPr/>
        </p:nvSpPr>
        <p:spPr>
          <a:xfrm>
            <a:off x="8256251" y="2674913"/>
            <a:ext cx="2774791" cy="30469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Exploratory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Confirmatory</a:t>
            </a:r>
            <a:endParaRPr lang="en-US" sz="2400" dirty="0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7BC83610-7FF4-1FC2-1973-15C8899A1B95}"/>
              </a:ext>
            </a:extLst>
          </p:cNvPr>
          <p:cNvSpPr/>
          <p:nvPr/>
        </p:nvSpPr>
        <p:spPr>
          <a:xfrm>
            <a:off x="6994869" y="4985518"/>
            <a:ext cx="1030884" cy="95808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81777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10</a:t>
            </a:r>
            <a:endParaRPr lang="he-IL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C1CFA3-E5E3-F465-1251-6E5BA4D7AE8C}"/>
              </a:ext>
            </a:extLst>
          </p:cNvPr>
          <p:cNvCxnSpPr>
            <a:cxnSpLocks/>
          </p:cNvCxnSpPr>
          <p:nvPr/>
        </p:nvCxnSpPr>
        <p:spPr>
          <a:xfrm>
            <a:off x="376099" y="2097314"/>
            <a:ext cx="0" cy="2532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C32E37-B40F-24ED-FEEA-26E2B8C2FAD7}"/>
              </a:ext>
            </a:extLst>
          </p:cNvPr>
          <p:cNvGrpSpPr/>
          <p:nvPr/>
        </p:nvGrpSpPr>
        <p:grpSpPr>
          <a:xfrm>
            <a:off x="560207" y="2028971"/>
            <a:ext cx="2342650" cy="2601086"/>
            <a:chOff x="2701064" y="2028971"/>
            <a:chExt cx="2342650" cy="260108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7F31666-7E66-164C-EE5B-6D6A27181405}"/>
                </a:ext>
              </a:extLst>
            </p:cNvPr>
            <p:cNvSpPr/>
            <p:nvPr/>
          </p:nvSpPr>
          <p:spPr>
            <a:xfrm>
              <a:off x="2802662" y="2028971"/>
              <a:ext cx="2139454" cy="2601086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37EE6F-9D7E-9A7B-180F-860D0BB8E03D}"/>
                </a:ext>
              </a:extLst>
            </p:cNvPr>
            <p:cNvSpPr txBox="1"/>
            <p:nvPr/>
          </p:nvSpPr>
          <p:spPr>
            <a:xfrm>
              <a:off x="2802663" y="2097314"/>
              <a:ext cx="2139452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Practice</a:t>
              </a:r>
            </a:p>
            <a:p>
              <a:pPr algn="ctr"/>
              <a:r>
                <a:rPr lang="en-US" dirty="0"/>
                <a:t>1 block, with prime</a:t>
              </a:r>
              <a:endParaRPr lang="he-IL" sz="1600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0BA8A51-1051-D360-CED5-305BDF072A77}"/>
                </a:ext>
              </a:extLst>
            </p:cNvPr>
            <p:cNvCxnSpPr>
              <a:cxnSpLocks/>
            </p:cNvCxnSpPr>
            <p:nvPr/>
          </p:nvCxnSpPr>
          <p:spPr>
            <a:xfrm>
              <a:off x="2831690" y="2801257"/>
              <a:ext cx="2074139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DC62D8-E9D1-E97A-A386-AD016B02DCFC}"/>
                </a:ext>
              </a:extLst>
            </p:cNvPr>
            <p:cNvSpPr txBox="1"/>
            <p:nvPr/>
          </p:nvSpPr>
          <p:spPr>
            <a:xfrm>
              <a:off x="2701064" y="3329514"/>
              <a:ext cx="2342650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Test</a:t>
              </a:r>
            </a:p>
            <a:p>
              <a:pPr algn="ctr"/>
              <a:r>
                <a:rPr lang="en-US" dirty="0"/>
                <a:t>12 blocks, with prime</a:t>
              </a:r>
              <a:endParaRPr lang="he-IL" sz="1600" dirty="0"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3BB3F894-E34B-A644-0A00-D592A098EF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4" t="4895" r="58044" b="54690"/>
          <a:stretch/>
        </p:blipFill>
        <p:spPr bwMode="auto">
          <a:xfrm>
            <a:off x="3745600" y="989150"/>
            <a:ext cx="7618332" cy="468072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E5664265-EB4C-F824-D2F2-F1723BBCA581}"/>
              </a:ext>
            </a:extLst>
          </p:cNvPr>
          <p:cNvGrpSpPr/>
          <p:nvPr/>
        </p:nvGrpSpPr>
        <p:grpSpPr>
          <a:xfrm>
            <a:off x="4855657" y="1093922"/>
            <a:ext cx="6731686" cy="4145591"/>
            <a:chOff x="1446451" y="1272407"/>
            <a:chExt cx="5378922" cy="359713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F95CB8F-90FD-D212-F8F4-3D2F6A87D44A}"/>
                </a:ext>
              </a:extLst>
            </p:cNvPr>
            <p:cNvSpPr/>
            <p:nvPr/>
          </p:nvSpPr>
          <p:spPr>
            <a:xfrm>
              <a:off x="1456197" y="1741713"/>
              <a:ext cx="5242145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533280B-DF80-0DC6-00FB-71A3F0293884}"/>
                </a:ext>
              </a:extLst>
            </p:cNvPr>
            <p:cNvSpPr/>
            <p:nvPr/>
          </p:nvSpPr>
          <p:spPr>
            <a:xfrm>
              <a:off x="1446451" y="1272407"/>
              <a:ext cx="860966" cy="33358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1B6D516-EDA6-CEEF-6EA7-4A96F2A5E638}"/>
                </a:ext>
              </a:extLst>
            </p:cNvPr>
            <p:cNvSpPr/>
            <p:nvPr/>
          </p:nvSpPr>
          <p:spPr>
            <a:xfrm>
              <a:off x="5964407" y="1272408"/>
              <a:ext cx="860966" cy="2763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D176E2F-7AE0-5D7D-7E80-F474117E5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8713" y="6210738"/>
            <a:ext cx="1498415" cy="5271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33629C-EA9C-B000-2BD3-6E199C0516D5}"/>
              </a:ext>
            </a:extLst>
          </p:cNvPr>
          <p:cNvSpPr/>
          <p:nvPr/>
        </p:nvSpPr>
        <p:spPr>
          <a:xfrm>
            <a:off x="9302750" y="4216968"/>
            <a:ext cx="1867354" cy="886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7700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10</a:t>
            </a:r>
            <a:endParaRPr lang="he-IL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1E417A-B300-2CEE-A6AC-03B56FFF6727}"/>
              </a:ext>
            </a:extLst>
          </p:cNvPr>
          <p:cNvSpPr txBox="1"/>
          <p:nvPr/>
        </p:nvSpPr>
        <p:spPr>
          <a:xfrm>
            <a:off x="1817151" y="5380395"/>
            <a:ext cx="380388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Long response time (1.5sec)</a:t>
            </a:r>
            <a:endParaRPr lang="he-IL" sz="2400" b="1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4509C81-39A2-D26D-B11E-1E1715EFD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8713" y="6210738"/>
            <a:ext cx="1498415" cy="527143"/>
          </a:xfrm>
          <a:prstGeom prst="rect">
            <a:avLst/>
          </a:prstGeo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2547CECF-A604-A397-02CD-B9DE47254719}"/>
              </a:ext>
            </a:extLst>
          </p:cNvPr>
          <p:cNvSpPr/>
          <p:nvPr/>
        </p:nvSpPr>
        <p:spPr>
          <a:xfrm>
            <a:off x="5695893" y="5482169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37E70F-86AC-4E7C-7EAC-0AB1C2648B6D}"/>
              </a:ext>
            </a:extLst>
          </p:cNvPr>
          <p:cNvSpPr txBox="1"/>
          <p:nvPr/>
        </p:nvSpPr>
        <p:spPr>
          <a:xfrm>
            <a:off x="6460295" y="5383201"/>
            <a:ext cx="44591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Decision made before movement</a:t>
            </a:r>
            <a:endParaRPr lang="he-IL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852707-7985-55A7-3912-B5A165200497}"/>
              </a:ext>
            </a:extLst>
          </p:cNvPr>
          <p:cNvSpPr txBox="1"/>
          <p:nvPr/>
        </p:nvSpPr>
        <p:spPr>
          <a:xfrm>
            <a:off x="723899" y="4501182"/>
            <a:ext cx="1657351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0.169</a:t>
            </a:r>
            <a:endParaRPr lang="he-IL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39B36A-D410-3B58-9DF0-1C4E145B20CE}"/>
              </a:ext>
            </a:extLst>
          </p:cNvPr>
          <p:cNvSpPr txBox="1"/>
          <p:nvPr/>
        </p:nvSpPr>
        <p:spPr>
          <a:xfrm>
            <a:off x="3244053" y="4501182"/>
            <a:ext cx="165735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0.896                     </a:t>
            </a:r>
            <a:endParaRPr lang="he-IL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CAE922-1F66-4494-E100-8542EAE45B8C}"/>
              </a:ext>
            </a:extLst>
          </p:cNvPr>
          <p:cNvSpPr txBox="1"/>
          <p:nvPr/>
        </p:nvSpPr>
        <p:spPr>
          <a:xfrm>
            <a:off x="5576586" y="4501182"/>
            <a:ext cx="175766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0.169</a:t>
            </a:r>
            <a:endParaRPr lang="he-IL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E4F894-7FD1-A869-771C-D48AFCA2F504}"/>
              </a:ext>
            </a:extLst>
          </p:cNvPr>
          <p:cNvSpPr txBox="1"/>
          <p:nvPr/>
        </p:nvSpPr>
        <p:spPr>
          <a:xfrm>
            <a:off x="8009431" y="4501182"/>
            <a:ext cx="175766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0.695</a:t>
            </a:r>
            <a:endParaRPr lang="he-IL" sz="24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215D24F-4D66-22B6-D76C-A557F34B4A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79" t="51115" r="8906" b="9810"/>
          <a:stretch/>
        </p:blipFill>
        <p:spPr>
          <a:xfrm>
            <a:off x="0" y="1405880"/>
            <a:ext cx="12234361" cy="295922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34CA7BD-38E2-E378-63CA-081C23190A6B}"/>
              </a:ext>
            </a:extLst>
          </p:cNvPr>
          <p:cNvSpPr txBox="1"/>
          <p:nvPr/>
        </p:nvSpPr>
        <p:spPr>
          <a:xfrm>
            <a:off x="10509250" y="4501182"/>
            <a:ext cx="16383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0.896   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121503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0" grpId="0" animBg="1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504024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FE2992-F531-4EB6-8D75-13D55A83BE7D}"/>
              </a:ext>
            </a:extLst>
          </p:cNvPr>
          <p:cNvSpPr txBox="1"/>
          <p:nvPr/>
        </p:nvSpPr>
        <p:spPr>
          <a:xfrm>
            <a:off x="2429494" y="886083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Long response time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ED99E8-F08D-4844-80B5-89CDCCEFC9E3}"/>
              </a:ext>
            </a:extLst>
          </p:cNvPr>
          <p:cNvCxnSpPr/>
          <p:nvPr/>
        </p:nvCxnSpPr>
        <p:spPr>
          <a:xfrm flipV="1">
            <a:off x="597605" y="2471057"/>
            <a:ext cx="0" cy="25690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F37AA6-918D-4A43-B678-A28BF87B4759}"/>
              </a:ext>
            </a:extLst>
          </p:cNvPr>
          <p:cNvCxnSpPr>
            <a:cxnSpLocks/>
          </p:cNvCxnSpPr>
          <p:nvPr/>
        </p:nvCxnSpPr>
        <p:spPr>
          <a:xfrm flipH="1">
            <a:off x="597605" y="3673929"/>
            <a:ext cx="9335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B607648E-DA3B-497C-889C-3D9244B3D1D2}"/>
              </a:ext>
            </a:extLst>
          </p:cNvPr>
          <p:cNvGrpSpPr/>
          <p:nvPr/>
        </p:nvGrpSpPr>
        <p:grpSpPr>
          <a:xfrm>
            <a:off x="597605" y="2549945"/>
            <a:ext cx="9689395" cy="2337742"/>
            <a:chOff x="597605" y="2549945"/>
            <a:chExt cx="10821431" cy="2337742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B9DBB6F-6860-4D79-A678-331A23157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2549945"/>
              <a:ext cx="10821431" cy="1526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CE6D51B-8746-430E-B945-BDDBDD094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4887687"/>
              <a:ext cx="10821431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2910E05-4511-4F78-B31A-14662680CE93}"/>
              </a:ext>
            </a:extLst>
          </p:cNvPr>
          <p:cNvSpPr txBox="1"/>
          <p:nvPr/>
        </p:nvSpPr>
        <p:spPr>
          <a:xfrm rot="16200000">
            <a:off x="-497110" y="3443097"/>
            <a:ext cx="16075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Evidence</a:t>
            </a:r>
            <a:endParaRPr lang="he-IL" sz="2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3BB47AA-3829-4F3D-8FCA-698FA851B404}"/>
              </a:ext>
            </a:extLst>
          </p:cNvPr>
          <p:cNvSpPr txBox="1"/>
          <p:nvPr/>
        </p:nvSpPr>
        <p:spPr>
          <a:xfrm>
            <a:off x="10351397" y="2340409"/>
            <a:ext cx="157370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Artificial</a:t>
            </a:r>
            <a:endParaRPr lang="he-IL" sz="2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2575A2D-E1E8-488D-8D23-7050BDDB6874}"/>
              </a:ext>
            </a:extLst>
          </p:cNvPr>
          <p:cNvSpPr txBox="1"/>
          <p:nvPr/>
        </p:nvSpPr>
        <p:spPr>
          <a:xfrm>
            <a:off x="10351397" y="4703021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Natural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145982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FE2992-F531-4EB6-8D75-13D55A83BE7D}"/>
              </a:ext>
            </a:extLst>
          </p:cNvPr>
          <p:cNvSpPr txBox="1"/>
          <p:nvPr/>
        </p:nvSpPr>
        <p:spPr>
          <a:xfrm>
            <a:off x="2429494" y="886083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Long response time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ED99E8-F08D-4844-80B5-89CDCCEFC9E3}"/>
              </a:ext>
            </a:extLst>
          </p:cNvPr>
          <p:cNvCxnSpPr/>
          <p:nvPr/>
        </p:nvCxnSpPr>
        <p:spPr>
          <a:xfrm flipV="1">
            <a:off x="597605" y="2471057"/>
            <a:ext cx="0" cy="25690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F37AA6-918D-4A43-B678-A28BF87B4759}"/>
              </a:ext>
            </a:extLst>
          </p:cNvPr>
          <p:cNvCxnSpPr>
            <a:cxnSpLocks/>
          </p:cNvCxnSpPr>
          <p:nvPr/>
        </p:nvCxnSpPr>
        <p:spPr>
          <a:xfrm flipH="1">
            <a:off x="597605" y="3673929"/>
            <a:ext cx="9335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B607648E-DA3B-497C-889C-3D9244B3D1D2}"/>
              </a:ext>
            </a:extLst>
          </p:cNvPr>
          <p:cNvGrpSpPr/>
          <p:nvPr/>
        </p:nvGrpSpPr>
        <p:grpSpPr>
          <a:xfrm>
            <a:off x="597605" y="2549945"/>
            <a:ext cx="9689395" cy="2337742"/>
            <a:chOff x="597605" y="2549945"/>
            <a:chExt cx="10821431" cy="2337742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B9DBB6F-6860-4D79-A678-331A23157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2549945"/>
              <a:ext cx="10821431" cy="1526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CE6D51B-8746-430E-B945-BDDBDD094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4887687"/>
              <a:ext cx="10821431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2910E05-4511-4F78-B31A-14662680CE93}"/>
              </a:ext>
            </a:extLst>
          </p:cNvPr>
          <p:cNvSpPr txBox="1"/>
          <p:nvPr/>
        </p:nvSpPr>
        <p:spPr>
          <a:xfrm rot="16200000">
            <a:off x="-686674" y="3443097"/>
            <a:ext cx="198671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Evidence</a:t>
            </a:r>
            <a:endParaRPr lang="he-IL" sz="2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3BB47AA-3829-4F3D-8FCA-698FA851B404}"/>
              </a:ext>
            </a:extLst>
          </p:cNvPr>
          <p:cNvSpPr txBox="1"/>
          <p:nvPr/>
        </p:nvSpPr>
        <p:spPr>
          <a:xfrm>
            <a:off x="10351396" y="2340409"/>
            <a:ext cx="146504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Artificial</a:t>
            </a:r>
            <a:endParaRPr lang="he-IL" sz="2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2575A2D-E1E8-488D-8D23-7050BDDB6874}"/>
              </a:ext>
            </a:extLst>
          </p:cNvPr>
          <p:cNvSpPr txBox="1"/>
          <p:nvPr/>
        </p:nvSpPr>
        <p:spPr>
          <a:xfrm>
            <a:off x="10351397" y="4703021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Natural</a:t>
            </a:r>
            <a:endParaRPr lang="he-IL" sz="2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3D716EF-6C66-4A7F-BC6B-11BCED924ADD}"/>
              </a:ext>
            </a:extLst>
          </p:cNvPr>
          <p:cNvSpPr txBox="1"/>
          <p:nvPr/>
        </p:nvSpPr>
        <p:spPr>
          <a:xfrm>
            <a:off x="9240782" y="5788310"/>
            <a:ext cx="1419322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DC3220"/>
                </a:solidFill>
              </a:rPr>
              <a:t>RT Limit</a:t>
            </a:r>
          </a:p>
          <a:p>
            <a:pPr algn="ctr"/>
            <a:r>
              <a:rPr lang="en-US" dirty="0">
                <a:solidFill>
                  <a:srgbClr val="DC3220"/>
                </a:solidFill>
              </a:rPr>
              <a:t>1500ms</a:t>
            </a:r>
            <a:endParaRPr lang="he-IL" dirty="0">
              <a:solidFill>
                <a:srgbClr val="DC3220"/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BB41821-B062-4AAD-A7F7-B4FF171C1880}"/>
              </a:ext>
            </a:extLst>
          </p:cNvPr>
          <p:cNvCxnSpPr/>
          <p:nvPr/>
        </p:nvCxnSpPr>
        <p:spPr>
          <a:xfrm>
            <a:off x="9950443" y="769797"/>
            <a:ext cx="0" cy="501851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261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9F8D71B-797F-D549-0D74-3C44E91D807E}"/>
              </a:ext>
            </a:extLst>
          </p:cNvPr>
          <p:cNvSpPr/>
          <p:nvPr/>
        </p:nvSpPr>
        <p:spPr>
          <a:xfrm>
            <a:off x="2036363" y="3680039"/>
            <a:ext cx="3646381" cy="863912"/>
          </a:xfrm>
          <a:custGeom>
            <a:avLst/>
            <a:gdLst>
              <a:gd name="connsiteX0" fmla="*/ 0 w 3646381"/>
              <a:gd name="connsiteY0" fmla="*/ 22440 h 863912"/>
              <a:gd name="connsiteX1" fmla="*/ 482444 w 3646381"/>
              <a:gd name="connsiteY1" fmla="*/ 258052 h 863912"/>
              <a:gd name="connsiteX2" fmla="*/ 628300 w 3646381"/>
              <a:gd name="connsiteY2" fmla="*/ 246832 h 863912"/>
              <a:gd name="connsiteX3" fmla="*/ 1200501 w 3646381"/>
              <a:gd name="connsiteY3" fmla="*/ 493664 h 863912"/>
              <a:gd name="connsiteX4" fmla="*/ 1565139 w 3646381"/>
              <a:gd name="connsiteY4" fmla="*/ 532933 h 863912"/>
              <a:gd name="connsiteX5" fmla="*/ 1985875 w 3646381"/>
              <a:gd name="connsiteY5" fmla="*/ 768545 h 863912"/>
              <a:gd name="connsiteX6" fmla="*/ 2507588 w 3646381"/>
              <a:gd name="connsiteY6" fmla="*/ 706837 h 863912"/>
              <a:gd name="connsiteX7" fmla="*/ 2692712 w 3646381"/>
              <a:gd name="connsiteY7" fmla="*/ 863912 h 863912"/>
              <a:gd name="connsiteX8" fmla="*/ 3135887 w 3646381"/>
              <a:gd name="connsiteY8" fmla="*/ 471225 h 863912"/>
              <a:gd name="connsiteX9" fmla="*/ 3534184 w 3646381"/>
              <a:gd name="connsiteY9" fmla="*/ 381468 h 863912"/>
              <a:gd name="connsiteX10" fmla="*/ 3646381 w 3646381"/>
              <a:gd name="connsiteY10" fmla="*/ 0 h 863912"/>
              <a:gd name="connsiteX11" fmla="*/ 0 w 3646381"/>
              <a:gd name="connsiteY11" fmla="*/ 22440 h 863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46381" h="863912">
                <a:moveTo>
                  <a:pt x="0" y="22440"/>
                </a:moveTo>
                <a:lnTo>
                  <a:pt x="482444" y="258052"/>
                </a:lnTo>
                <a:lnTo>
                  <a:pt x="628300" y="246832"/>
                </a:lnTo>
                <a:lnTo>
                  <a:pt x="1200501" y="493664"/>
                </a:lnTo>
                <a:lnTo>
                  <a:pt x="1565139" y="532933"/>
                </a:lnTo>
                <a:lnTo>
                  <a:pt x="1985875" y="768545"/>
                </a:lnTo>
                <a:lnTo>
                  <a:pt x="2507588" y="706837"/>
                </a:lnTo>
                <a:lnTo>
                  <a:pt x="2692712" y="863912"/>
                </a:lnTo>
                <a:lnTo>
                  <a:pt x="3135887" y="471225"/>
                </a:lnTo>
                <a:lnTo>
                  <a:pt x="3534184" y="381468"/>
                </a:lnTo>
                <a:lnTo>
                  <a:pt x="3646381" y="0"/>
                </a:lnTo>
                <a:lnTo>
                  <a:pt x="0" y="22440"/>
                </a:lnTo>
                <a:close/>
              </a:path>
            </a:pathLst>
          </a:custGeom>
          <a:solidFill>
            <a:srgbClr val="FF00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82" name="Freeform: Shape 3081">
            <a:extLst>
              <a:ext uri="{FF2B5EF4-FFF2-40B4-BE49-F238E27FC236}">
                <a16:creationId xmlns:a16="http://schemas.microsoft.com/office/drawing/2014/main" id="{2E7C9341-9349-487E-B374-F470182DED01}"/>
              </a:ext>
            </a:extLst>
          </p:cNvPr>
          <p:cNvSpPr/>
          <p:nvPr/>
        </p:nvSpPr>
        <p:spPr>
          <a:xfrm>
            <a:off x="1987810" y="3657600"/>
            <a:ext cx="2710543" cy="876300"/>
          </a:xfrm>
          <a:custGeom>
            <a:avLst/>
            <a:gdLst>
              <a:gd name="connsiteX0" fmla="*/ 0 w 2710543"/>
              <a:gd name="connsiteY0" fmla="*/ 0 h 876300"/>
              <a:gd name="connsiteX1" fmla="*/ 527957 w 2710543"/>
              <a:gd name="connsiteY1" fmla="*/ 299357 h 876300"/>
              <a:gd name="connsiteX2" fmla="*/ 664029 w 2710543"/>
              <a:gd name="connsiteY2" fmla="*/ 261257 h 876300"/>
              <a:gd name="connsiteX3" fmla="*/ 1246414 w 2710543"/>
              <a:gd name="connsiteY3" fmla="*/ 517071 h 876300"/>
              <a:gd name="connsiteX4" fmla="*/ 1605643 w 2710543"/>
              <a:gd name="connsiteY4" fmla="*/ 555171 h 876300"/>
              <a:gd name="connsiteX5" fmla="*/ 2024743 w 2710543"/>
              <a:gd name="connsiteY5" fmla="*/ 794657 h 876300"/>
              <a:gd name="connsiteX6" fmla="*/ 2558143 w 2710543"/>
              <a:gd name="connsiteY6" fmla="*/ 718457 h 876300"/>
              <a:gd name="connsiteX7" fmla="*/ 2710543 w 2710543"/>
              <a:gd name="connsiteY7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0543" h="876300">
                <a:moveTo>
                  <a:pt x="0" y="0"/>
                </a:moveTo>
                <a:lnTo>
                  <a:pt x="527957" y="299357"/>
                </a:lnTo>
                <a:lnTo>
                  <a:pt x="664029" y="261257"/>
                </a:lnTo>
                <a:lnTo>
                  <a:pt x="1246414" y="517071"/>
                </a:lnTo>
                <a:lnTo>
                  <a:pt x="1605643" y="555171"/>
                </a:lnTo>
                <a:lnTo>
                  <a:pt x="2024743" y="794657"/>
                </a:lnTo>
                <a:lnTo>
                  <a:pt x="2558143" y="718457"/>
                </a:lnTo>
                <a:lnTo>
                  <a:pt x="2710543" y="876300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FE2992-F531-4EB6-8D75-13D55A83BE7D}"/>
              </a:ext>
            </a:extLst>
          </p:cNvPr>
          <p:cNvSpPr txBox="1"/>
          <p:nvPr/>
        </p:nvSpPr>
        <p:spPr>
          <a:xfrm>
            <a:off x="2429494" y="886083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Long response time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ED99E8-F08D-4844-80B5-89CDCCEFC9E3}"/>
              </a:ext>
            </a:extLst>
          </p:cNvPr>
          <p:cNvCxnSpPr/>
          <p:nvPr/>
        </p:nvCxnSpPr>
        <p:spPr>
          <a:xfrm flipV="1">
            <a:off x="597605" y="2471057"/>
            <a:ext cx="0" cy="25690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F37AA6-918D-4A43-B678-A28BF87B4759}"/>
              </a:ext>
            </a:extLst>
          </p:cNvPr>
          <p:cNvCxnSpPr>
            <a:cxnSpLocks/>
          </p:cNvCxnSpPr>
          <p:nvPr/>
        </p:nvCxnSpPr>
        <p:spPr>
          <a:xfrm flipH="1">
            <a:off x="597605" y="3673929"/>
            <a:ext cx="9335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B607648E-DA3B-497C-889C-3D9244B3D1D2}"/>
              </a:ext>
            </a:extLst>
          </p:cNvPr>
          <p:cNvGrpSpPr/>
          <p:nvPr/>
        </p:nvGrpSpPr>
        <p:grpSpPr>
          <a:xfrm>
            <a:off x="597605" y="2549945"/>
            <a:ext cx="9689395" cy="2337742"/>
            <a:chOff x="597605" y="2549945"/>
            <a:chExt cx="10821431" cy="2337742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B9DBB6F-6860-4D79-A678-331A23157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2549945"/>
              <a:ext cx="10821431" cy="1526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CE6D51B-8746-430E-B945-BDDBDD094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4887687"/>
              <a:ext cx="10821431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AA2CE913-4159-4C68-915F-BDA507A8E36B}"/>
              </a:ext>
            </a:extLst>
          </p:cNvPr>
          <p:cNvSpPr txBox="1"/>
          <p:nvPr/>
        </p:nvSpPr>
        <p:spPr>
          <a:xfrm>
            <a:off x="10351396" y="2340409"/>
            <a:ext cx="136523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Artificial</a:t>
            </a:r>
            <a:endParaRPr lang="he-IL" sz="24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9C661FA2-B317-4780-9AC1-CB09CCCCE4E1}"/>
              </a:ext>
            </a:extLst>
          </p:cNvPr>
          <p:cNvSpPr txBox="1"/>
          <p:nvPr/>
        </p:nvSpPr>
        <p:spPr>
          <a:xfrm>
            <a:off x="10351397" y="4703021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Natural</a:t>
            </a:r>
            <a:endParaRPr lang="he-IL" sz="2400" dirty="0"/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6E26B288-F2BD-4215-A1D5-AFA63A7A8261}"/>
              </a:ext>
            </a:extLst>
          </p:cNvPr>
          <p:cNvSpPr txBox="1"/>
          <p:nvPr/>
        </p:nvSpPr>
        <p:spPr>
          <a:xfrm>
            <a:off x="9108123" y="5788310"/>
            <a:ext cx="1684640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DC3220"/>
                </a:solidFill>
              </a:rPr>
              <a:t>RT Limit</a:t>
            </a:r>
          </a:p>
          <a:p>
            <a:pPr algn="ctr"/>
            <a:r>
              <a:rPr lang="en-US" dirty="0">
                <a:solidFill>
                  <a:srgbClr val="DC3220"/>
                </a:solidFill>
              </a:rPr>
              <a:t>1500ms</a:t>
            </a:r>
            <a:endParaRPr lang="he-IL" dirty="0">
              <a:solidFill>
                <a:srgbClr val="DC3220"/>
              </a:solidFill>
            </a:endParaRP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D7E619F5-AA1E-4BCE-BBF9-FFA5AEA041F5}"/>
              </a:ext>
            </a:extLst>
          </p:cNvPr>
          <p:cNvCxnSpPr/>
          <p:nvPr/>
        </p:nvCxnSpPr>
        <p:spPr>
          <a:xfrm>
            <a:off x="1985158" y="769797"/>
            <a:ext cx="0" cy="50185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0DDD7D0A-6825-495B-81EA-EBB925F12602}"/>
              </a:ext>
            </a:extLst>
          </p:cNvPr>
          <p:cNvCxnSpPr/>
          <p:nvPr/>
        </p:nvCxnSpPr>
        <p:spPr>
          <a:xfrm>
            <a:off x="4692643" y="769797"/>
            <a:ext cx="0" cy="50185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CF7AD827-F74B-4DF5-A6D5-922FA852E43F}"/>
              </a:ext>
            </a:extLst>
          </p:cNvPr>
          <p:cNvCxnSpPr/>
          <p:nvPr/>
        </p:nvCxnSpPr>
        <p:spPr>
          <a:xfrm>
            <a:off x="9950443" y="769797"/>
            <a:ext cx="0" cy="501851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1A52A059-67CE-4F18-9941-CEBBB0A12F9F}"/>
              </a:ext>
            </a:extLst>
          </p:cNvPr>
          <p:cNvCxnSpPr>
            <a:cxnSpLocks/>
          </p:cNvCxnSpPr>
          <p:nvPr/>
        </p:nvCxnSpPr>
        <p:spPr>
          <a:xfrm>
            <a:off x="7076882" y="2365756"/>
            <a:ext cx="0" cy="342255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1E74E1E9-5F9E-4788-865B-61E517DAB183}"/>
              </a:ext>
            </a:extLst>
          </p:cNvPr>
          <p:cNvSpPr txBox="1"/>
          <p:nvPr/>
        </p:nvSpPr>
        <p:spPr>
          <a:xfrm>
            <a:off x="6393000" y="5788310"/>
            <a:ext cx="156654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Decision</a:t>
            </a:r>
            <a:endParaRPr lang="he-IL" sz="2400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F6738BBE-8314-4017-8CE0-D821F3CD6E95}"/>
              </a:ext>
            </a:extLst>
          </p:cNvPr>
          <p:cNvSpPr/>
          <p:nvPr/>
        </p:nvSpPr>
        <p:spPr>
          <a:xfrm>
            <a:off x="7060560" y="2038937"/>
            <a:ext cx="2476578" cy="486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r>
              <a:rPr lang="en-US" sz="2400" dirty="0"/>
              <a:t>Reaching</a:t>
            </a:r>
            <a:endParaRPr lang="he-IL" sz="2400" dirty="0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AAC9F093-7727-4A1B-AFC7-CF263778E41D}"/>
              </a:ext>
            </a:extLst>
          </p:cNvPr>
          <p:cNvGrpSpPr/>
          <p:nvPr/>
        </p:nvGrpSpPr>
        <p:grpSpPr>
          <a:xfrm>
            <a:off x="7004181" y="1693047"/>
            <a:ext cx="477553" cy="369330"/>
            <a:chOff x="-7682" y="4683990"/>
            <a:chExt cx="794402" cy="646331"/>
          </a:xfrm>
        </p:grpSpPr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1AC78155-B32A-4871-91ED-590AA9F57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11066" t="70789" r="64839"/>
            <a:stretch/>
          </p:blipFill>
          <p:spPr>
            <a:xfrm>
              <a:off x="-7682" y="4683990"/>
              <a:ext cx="794402" cy="646331"/>
            </a:xfrm>
            <a:prstGeom prst="rect">
              <a:avLst/>
            </a:prstGeom>
          </p:spPr>
        </p:pic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EBEC80C3-BF61-41B5-8F73-3279BD884E57}"/>
                </a:ext>
              </a:extLst>
            </p:cNvPr>
            <p:cNvSpPr/>
            <p:nvPr/>
          </p:nvSpPr>
          <p:spPr>
            <a:xfrm>
              <a:off x="604816" y="4708208"/>
              <a:ext cx="53112" cy="49538"/>
            </a:xfrm>
            <a:prstGeom prst="ellipse">
              <a:avLst/>
            </a:prstGeom>
            <a:solidFill>
              <a:srgbClr val="23EF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82910E05-4511-4F78-B31A-14662680CE93}"/>
              </a:ext>
            </a:extLst>
          </p:cNvPr>
          <p:cNvSpPr txBox="1"/>
          <p:nvPr/>
        </p:nvSpPr>
        <p:spPr>
          <a:xfrm rot="16200000">
            <a:off x="-566670" y="3444595"/>
            <a:ext cx="174670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Evidence</a:t>
            </a:r>
            <a:endParaRPr lang="he-IL" sz="2400" dirty="0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D4199F06-B29F-4CBD-AE0C-C9022818060C}"/>
              </a:ext>
            </a:extLst>
          </p:cNvPr>
          <p:cNvSpPr/>
          <p:nvPr/>
        </p:nvSpPr>
        <p:spPr>
          <a:xfrm>
            <a:off x="593271" y="3581400"/>
            <a:ext cx="1392413" cy="197552"/>
          </a:xfrm>
          <a:custGeom>
            <a:avLst/>
            <a:gdLst>
              <a:gd name="connsiteX0" fmla="*/ 0 w 2667000"/>
              <a:gd name="connsiteY0" fmla="*/ 65314 h 157843"/>
              <a:gd name="connsiteX1" fmla="*/ 1132115 w 2667000"/>
              <a:gd name="connsiteY1" fmla="*/ 0 h 157843"/>
              <a:gd name="connsiteX2" fmla="*/ 2068286 w 2667000"/>
              <a:gd name="connsiteY2" fmla="*/ 157843 h 157843"/>
              <a:gd name="connsiteX3" fmla="*/ 2667000 w 2667000"/>
              <a:gd name="connsiteY3" fmla="*/ 59871 h 157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7000" h="157843">
                <a:moveTo>
                  <a:pt x="0" y="65314"/>
                </a:moveTo>
                <a:lnTo>
                  <a:pt x="1132115" y="0"/>
                </a:lnTo>
                <a:lnTo>
                  <a:pt x="2068286" y="157843"/>
                </a:lnTo>
                <a:lnTo>
                  <a:pt x="2667000" y="59871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83" name="Freeform: Shape 3082">
            <a:extLst>
              <a:ext uri="{FF2B5EF4-FFF2-40B4-BE49-F238E27FC236}">
                <a16:creationId xmlns:a16="http://schemas.microsoft.com/office/drawing/2014/main" id="{90287CA5-C7F6-4ADE-9324-D300200BEDFF}"/>
              </a:ext>
            </a:extLst>
          </p:cNvPr>
          <p:cNvSpPr/>
          <p:nvPr/>
        </p:nvSpPr>
        <p:spPr>
          <a:xfrm>
            <a:off x="4698353" y="2574471"/>
            <a:ext cx="2373086" cy="1981200"/>
          </a:xfrm>
          <a:custGeom>
            <a:avLst/>
            <a:gdLst>
              <a:gd name="connsiteX0" fmla="*/ 0 w 2373086"/>
              <a:gd name="connsiteY0" fmla="*/ 1981200 h 1981200"/>
              <a:gd name="connsiteX1" fmla="*/ 473529 w 2373086"/>
              <a:gd name="connsiteY1" fmla="*/ 1556658 h 1981200"/>
              <a:gd name="connsiteX2" fmla="*/ 865414 w 2373086"/>
              <a:gd name="connsiteY2" fmla="*/ 1475015 h 1981200"/>
              <a:gd name="connsiteX3" fmla="*/ 1170214 w 2373086"/>
              <a:gd name="connsiteY3" fmla="*/ 598715 h 1981200"/>
              <a:gd name="connsiteX4" fmla="*/ 1273629 w 2373086"/>
              <a:gd name="connsiteY4" fmla="*/ 800100 h 1981200"/>
              <a:gd name="connsiteX5" fmla="*/ 1785257 w 2373086"/>
              <a:gd name="connsiteY5" fmla="*/ 146958 h 1981200"/>
              <a:gd name="connsiteX6" fmla="*/ 2373086 w 2373086"/>
              <a:gd name="connsiteY6" fmla="*/ 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3086" h="1981200">
                <a:moveTo>
                  <a:pt x="0" y="1981200"/>
                </a:moveTo>
                <a:lnTo>
                  <a:pt x="473529" y="1556658"/>
                </a:lnTo>
                <a:lnTo>
                  <a:pt x="865414" y="1475015"/>
                </a:lnTo>
                <a:lnTo>
                  <a:pt x="1170214" y="598715"/>
                </a:lnTo>
                <a:lnTo>
                  <a:pt x="1273629" y="800100"/>
                </a:lnTo>
                <a:lnTo>
                  <a:pt x="1785257" y="146958"/>
                </a:lnTo>
                <a:lnTo>
                  <a:pt x="2373086" y="0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ACF2903-8467-4AD9-BD7C-B239C1412A72}"/>
              </a:ext>
            </a:extLst>
          </p:cNvPr>
          <p:cNvSpPr/>
          <p:nvPr/>
        </p:nvSpPr>
        <p:spPr>
          <a:xfrm>
            <a:off x="6977492" y="2427514"/>
            <a:ext cx="198780" cy="227174"/>
          </a:xfrm>
          <a:prstGeom prst="ellipse">
            <a:avLst/>
          </a:prstGeom>
          <a:solidFill>
            <a:srgbClr val="E66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5652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11111E-6 L 0.16094 0.0013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47" y="6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82" grpId="0" animBg="1"/>
      <p:bldP spid="186" grpId="0"/>
      <p:bldP spid="185" grpId="0" animBg="1"/>
      <p:bldP spid="3081" grpId="0" animBg="1"/>
      <p:bldP spid="3083" grpId="0" animBg="1"/>
      <p:bldP spid="17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33F196C-DB5A-4E37-A185-7BA609FE8041}"/>
              </a:ext>
            </a:extLst>
          </p:cNvPr>
          <p:cNvCxnSpPr>
            <a:cxnSpLocks/>
          </p:cNvCxnSpPr>
          <p:nvPr/>
        </p:nvCxnSpPr>
        <p:spPr>
          <a:xfrm>
            <a:off x="5119114" y="2111827"/>
            <a:ext cx="0" cy="2090057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2" name="Freeform: Shape 3081">
            <a:extLst>
              <a:ext uri="{FF2B5EF4-FFF2-40B4-BE49-F238E27FC236}">
                <a16:creationId xmlns:a16="http://schemas.microsoft.com/office/drawing/2014/main" id="{2E7C9341-9349-487E-B374-F470182DED01}"/>
              </a:ext>
            </a:extLst>
          </p:cNvPr>
          <p:cNvSpPr/>
          <p:nvPr/>
        </p:nvSpPr>
        <p:spPr>
          <a:xfrm>
            <a:off x="1987810" y="3657600"/>
            <a:ext cx="2710543" cy="876300"/>
          </a:xfrm>
          <a:custGeom>
            <a:avLst/>
            <a:gdLst>
              <a:gd name="connsiteX0" fmla="*/ 0 w 2710543"/>
              <a:gd name="connsiteY0" fmla="*/ 0 h 876300"/>
              <a:gd name="connsiteX1" fmla="*/ 527957 w 2710543"/>
              <a:gd name="connsiteY1" fmla="*/ 299357 h 876300"/>
              <a:gd name="connsiteX2" fmla="*/ 664029 w 2710543"/>
              <a:gd name="connsiteY2" fmla="*/ 261257 h 876300"/>
              <a:gd name="connsiteX3" fmla="*/ 1246414 w 2710543"/>
              <a:gd name="connsiteY3" fmla="*/ 517071 h 876300"/>
              <a:gd name="connsiteX4" fmla="*/ 1605643 w 2710543"/>
              <a:gd name="connsiteY4" fmla="*/ 555171 h 876300"/>
              <a:gd name="connsiteX5" fmla="*/ 2024743 w 2710543"/>
              <a:gd name="connsiteY5" fmla="*/ 794657 h 876300"/>
              <a:gd name="connsiteX6" fmla="*/ 2558143 w 2710543"/>
              <a:gd name="connsiteY6" fmla="*/ 718457 h 876300"/>
              <a:gd name="connsiteX7" fmla="*/ 2710543 w 2710543"/>
              <a:gd name="connsiteY7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0543" h="876300">
                <a:moveTo>
                  <a:pt x="0" y="0"/>
                </a:moveTo>
                <a:lnTo>
                  <a:pt x="527957" y="299357"/>
                </a:lnTo>
                <a:lnTo>
                  <a:pt x="664029" y="261257"/>
                </a:lnTo>
                <a:lnTo>
                  <a:pt x="1246414" y="517071"/>
                </a:lnTo>
                <a:lnTo>
                  <a:pt x="1605643" y="555171"/>
                </a:lnTo>
                <a:lnTo>
                  <a:pt x="2024743" y="794657"/>
                </a:lnTo>
                <a:lnTo>
                  <a:pt x="2558143" y="718457"/>
                </a:lnTo>
                <a:lnTo>
                  <a:pt x="2710543" y="876300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FE2992-F531-4EB6-8D75-13D55A83BE7D}"/>
              </a:ext>
            </a:extLst>
          </p:cNvPr>
          <p:cNvSpPr txBox="1"/>
          <p:nvPr/>
        </p:nvSpPr>
        <p:spPr>
          <a:xfrm>
            <a:off x="2429494" y="886083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Long response time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ED99E8-F08D-4844-80B5-89CDCCEFC9E3}"/>
              </a:ext>
            </a:extLst>
          </p:cNvPr>
          <p:cNvCxnSpPr/>
          <p:nvPr/>
        </p:nvCxnSpPr>
        <p:spPr>
          <a:xfrm flipV="1">
            <a:off x="597605" y="2471057"/>
            <a:ext cx="0" cy="25690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F37AA6-918D-4A43-B678-A28BF87B4759}"/>
              </a:ext>
            </a:extLst>
          </p:cNvPr>
          <p:cNvCxnSpPr>
            <a:cxnSpLocks/>
          </p:cNvCxnSpPr>
          <p:nvPr/>
        </p:nvCxnSpPr>
        <p:spPr>
          <a:xfrm flipH="1">
            <a:off x="597605" y="3673929"/>
            <a:ext cx="9335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B607648E-DA3B-497C-889C-3D9244B3D1D2}"/>
              </a:ext>
            </a:extLst>
          </p:cNvPr>
          <p:cNvGrpSpPr/>
          <p:nvPr/>
        </p:nvGrpSpPr>
        <p:grpSpPr>
          <a:xfrm>
            <a:off x="597605" y="2549945"/>
            <a:ext cx="9689395" cy="2337742"/>
            <a:chOff x="597605" y="2549945"/>
            <a:chExt cx="10821431" cy="2337742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B9DBB6F-6860-4D79-A678-331A23157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2549945"/>
              <a:ext cx="10821431" cy="1526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CE6D51B-8746-430E-B945-BDDBDD094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4887687"/>
              <a:ext cx="10821431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AA2CE913-4159-4C68-915F-BDA507A8E36B}"/>
              </a:ext>
            </a:extLst>
          </p:cNvPr>
          <p:cNvSpPr txBox="1"/>
          <p:nvPr/>
        </p:nvSpPr>
        <p:spPr>
          <a:xfrm>
            <a:off x="10351396" y="2340409"/>
            <a:ext cx="132314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Artificial</a:t>
            </a:r>
            <a:endParaRPr lang="he-IL" sz="24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9C661FA2-B317-4780-9AC1-CB09CCCCE4E1}"/>
              </a:ext>
            </a:extLst>
          </p:cNvPr>
          <p:cNvSpPr txBox="1"/>
          <p:nvPr/>
        </p:nvSpPr>
        <p:spPr>
          <a:xfrm>
            <a:off x="10351397" y="4703021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Natural</a:t>
            </a:r>
            <a:endParaRPr lang="he-IL" sz="2400" dirty="0"/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6E26B288-F2BD-4215-A1D5-AFA63A7A8261}"/>
              </a:ext>
            </a:extLst>
          </p:cNvPr>
          <p:cNvSpPr txBox="1"/>
          <p:nvPr/>
        </p:nvSpPr>
        <p:spPr>
          <a:xfrm>
            <a:off x="9240782" y="5788310"/>
            <a:ext cx="1419322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DC3220"/>
                </a:solidFill>
              </a:rPr>
              <a:t>RT Limit</a:t>
            </a:r>
          </a:p>
          <a:p>
            <a:pPr algn="ctr"/>
            <a:r>
              <a:rPr lang="en-US" dirty="0">
                <a:solidFill>
                  <a:srgbClr val="DC3220"/>
                </a:solidFill>
              </a:rPr>
              <a:t>750ms</a:t>
            </a:r>
            <a:endParaRPr lang="he-IL" dirty="0">
              <a:solidFill>
                <a:srgbClr val="DC3220"/>
              </a:solidFill>
            </a:endParaRP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D7E619F5-AA1E-4BCE-BBF9-FFA5AEA041F5}"/>
              </a:ext>
            </a:extLst>
          </p:cNvPr>
          <p:cNvCxnSpPr/>
          <p:nvPr/>
        </p:nvCxnSpPr>
        <p:spPr>
          <a:xfrm>
            <a:off x="1985158" y="769797"/>
            <a:ext cx="0" cy="50185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0DDD7D0A-6825-495B-81EA-EBB925F12602}"/>
              </a:ext>
            </a:extLst>
          </p:cNvPr>
          <p:cNvCxnSpPr/>
          <p:nvPr/>
        </p:nvCxnSpPr>
        <p:spPr>
          <a:xfrm>
            <a:off x="4692643" y="769797"/>
            <a:ext cx="0" cy="50185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CF7AD827-F74B-4DF5-A6D5-922FA852E43F}"/>
              </a:ext>
            </a:extLst>
          </p:cNvPr>
          <p:cNvCxnSpPr/>
          <p:nvPr/>
        </p:nvCxnSpPr>
        <p:spPr>
          <a:xfrm>
            <a:off x="9950443" y="769797"/>
            <a:ext cx="0" cy="501851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1A52A059-67CE-4F18-9941-CEBBB0A12F9F}"/>
              </a:ext>
            </a:extLst>
          </p:cNvPr>
          <p:cNvCxnSpPr>
            <a:cxnSpLocks/>
          </p:cNvCxnSpPr>
          <p:nvPr/>
        </p:nvCxnSpPr>
        <p:spPr>
          <a:xfrm>
            <a:off x="7076882" y="2365756"/>
            <a:ext cx="0" cy="342255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1E74E1E9-5F9E-4788-865B-61E517DAB183}"/>
              </a:ext>
            </a:extLst>
          </p:cNvPr>
          <p:cNvSpPr txBox="1"/>
          <p:nvPr/>
        </p:nvSpPr>
        <p:spPr>
          <a:xfrm>
            <a:off x="6378787" y="5788310"/>
            <a:ext cx="159497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Decision</a:t>
            </a:r>
            <a:endParaRPr lang="he-IL" sz="2400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F6738BBE-8314-4017-8CE0-D821F3CD6E95}"/>
              </a:ext>
            </a:extLst>
          </p:cNvPr>
          <p:cNvSpPr/>
          <p:nvPr/>
        </p:nvSpPr>
        <p:spPr>
          <a:xfrm>
            <a:off x="7060560" y="2038937"/>
            <a:ext cx="2476578" cy="486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r>
              <a:rPr lang="en-US" sz="2400" dirty="0"/>
              <a:t>Reaching</a:t>
            </a:r>
            <a:endParaRPr lang="he-IL" sz="2400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2910E05-4511-4F78-B31A-14662680CE93}"/>
              </a:ext>
            </a:extLst>
          </p:cNvPr>
          <p:cNvSpPr txBox="1"/>
          <p:nvPr/>
        </p:nvSpPr>
        <p:spPr>
          <a:xfrm rot="16200000">
            <a:off x="-479206" y="3443097"/>
            <a:ext cx="157177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Evidence</a:t>
            </a:r>
            <a:endParaRPr lang="he-IL" sz="2400" dirty="0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D4199F06-B29F-4CBD-AE0C-C9022818060C}"/>
              </a:ext>
            </a:extLst>
          </p:cNvPr>
          <p:cNvSpPr/>
          <p:nvPr/>
        </p:nvSpPr>
        <p:spPr>
          <a:xfrm>
            <a:off x="593271" y="3581400"/>
            <a:ext cx="1392413" cy="197552"/>
          </a:xfrm>
          <a:custGeom>
            <a:avLst/>
            <a:gdLst>
              <a:gd name="connsiteX0" fmla="*/ 0 w 2667000"/>
              <a:gd name="connsiteY0" fmla="*/ 65314 h 157843"/>
              <a:gd name="connsiteX1" fmla="*/ 1132115 w 2667000"/>
              <a:gd name="connsiteY1" fmla="*/ 0 h 157843"/>
              <a:gd name="connsiteX2" fmla="*/ 2068286 w 2667000"/>
              <a:gd name="connsiteY2" fmla="*/ 157843 h 157843"/>
              <a:gd name="connsiteX3" fmla="*/ 2667000 w 2667000"/>
              <a:gd name="connsiteY3" fmla="*/ 59871 h 157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7000" h="157843">
                <a:moveTo>
                  <a:pt x="0" y="65314"/>
                </a:moveTo>
                <a:lnTo>
                  <a:pt x="1132115" y="0"/>
                </a:lnTo>
                <a:lnTo>
                  <a:pt x="2068286" y="157843"/>
                </a:lnTo>
                <a:lnTo>
                  <a:pt x="2667000" y="59871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83" name="Freeform: Shape 3082">
            <a:extLst>
              <a:ext uri="{FF2B5EF4-FFF2-40B4-BE49-F238E27FC236}">
                <a16:creationId xmlns:a16="http://schemas.microsoft.com/office/drawing/2014/main" id="{90287CA5-C7F6-4ADE-9324-D300200BEDFF}"/>
              </a:ext>
            </a:extLst>
          </p:cNvPr>
          <p:cNvSpPr/>
          <p:nvPr/>
        </p:nvSpPr>
        <p:spPr>
          <a:xfrm>
            <a:off x="4698353" y="2574471"/>
            <a:ext cx="2373086" cy="1981200"/>
          </a:xfrm>
          <a:custGeom>
            <a:avLst/>
            <a:gdLst>
              <a:gd name="connsiteX0" fmla="*/ 0 w 2373086"/>
              <a:gd name="connsiteY0" fmla="*/ 1981200 h 1981200"/>
              <a:gd name="connsiteX1" fmla="*/ 473529 w 2373086"/>
              <a:gd name="connsiteY1" fmla="*/ 1556658 h 1981200"/>
              <a:gd name="connsiteX2" fmla="*/ 865414 w 2373086"/>
              <a:gd name="connsiteY2" fmla="*/ 1475015 h 1981200"/>
              <a:gd name="connsiteX3" fmla="*/ 1170214 w 2373086"/>
              <a:gd name="connsiteY3" fmla="*/ 598715 h 1981200"/>
              <a:gd name="connsiteX4" fmla="*/ 1273629 w 2373086"/>
              <a:gd name="connsiteY4" fmla="*/ 800100 h 1981200"/>
              <a:gd name="connsiteX5" fmla="*/ 1785257 w 2373086"/>
              <a:gd name="connsiteY5" fmla="*/ 146958 h 1981200"/>
              <a:gd name="connsiteX6" fmla="*/ 2373086 w 2373086"/>
              <a:gd name="connsiteY6" fmla="*/ 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3086" h="1981200">
                <a:moveTo>
                  <a:pt x="0" y="1981200"/>
                </a:moveTo>
                <a:lnTo>
                  <a:pt x="473529" y="1556658"/>
                </a:lnTo>
                <a:lnTo>
                  <a:pt x="865414" y="1475015"/>
                </a:lnTo>
                <a:lnTo>
                  <a:pt x="1170214" y="598715"/>
                </a:lnTo>
                <a:lnTo>
                  <a:pt x="1273629" y="800100"/>
                </a:lnTo>
                <a:lnTo>
                  <a:pt x="1785257" y="146958"/>
                </a:lnTo>
                <a:lnTo>
                  <a:pt x="2373086" y="0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ACF2903-8467-4AD9-BD7C-B239C1412A72}"/>
              </a:ext>
            </a:extLst>
          </p:cNvPr>
          <p:cNvSpPr/>
          <p:nvPr/>
        </p:nvSpPr>
        <p:spPr>
          <a:xfrm>
            <a:off x="6977492" y="2427514"/>
            <a:ext cx="198780" cy="227174"/>
          </a:xfrm>
          <a:prstGeom prst="ellipse">
            <a:avLst/>
          </a:prstGeom>
          <a:solidFill>
            <a:srgbClr val="E66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52B2663E-CB15-4BF9-B655-9834D0554C4F}"/>
              </a:ext>
            </a:extLst>
          </p:cNvPr>
          <p:cNvSpPr/>
          <p:nvPr/>
        </p:nvSpPr>
        <p:spPr>
          <a:xfrm>
            <a:off x="5112771" y="3673929"/>
            <a:ext cx="587829" cy="527958"/>
          </a:xfrm>
          <a:custGeom>
            <a:avLst/>
            <a:gdLst>
              <a:gd name="connsiteX0" fmla="*/ 0 w 587829"/>
              <a:gd name="connsiteY0" fmla="*/ 527958 h 527958"/>
              <a:gd name="connsiteX1" fmla="*/ 54429 w 587829"/>
              <a:gd name="connsiteY1" fmla="*/ 446315 h 527958"/>
              <a:gd name="connsiteX2" fmla="*/ 440872 w 587829"/>
              <a:gd name="connsiteY2" fmla="*/ 370115 h 527958"/>
              <a:gd name="connsiteX3" fmla="*/ 587829 w 587829"/>
              <a:gd name="connsiteY3" fmla="*/ 0 h 52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829" h="527958">
                <a:moveTo>
                  <a:pt x="0" y="527958"/>
                </a:moveTo>
                <a:lnTo>
                  <a:pt x="54429" y="446315"/>
                </a:lnTo>
                <a:lnTo>
                  <a:pt x="440872" y="370115"/>
                </a:lnTo>
                <a:lnTo>
                  <a:pt x="587829" y="0"/>
                </a:lnTo>
              </a:path>
            </a:pathLst>
          </a:custGeom>
          <a:noFill/>
          <a:ln w="0">
            <a:solidFill>
              <a:srgbClr val="DC3220"/>
            </a:solidFill>
          </a:ln>
          <a:effectLst>
            <a:glow rad="127000">
              <a:srgbClr val="FF0000">
                <a:alpha val="7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832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7.40741E-7 L -0.17943 7.40741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7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81481E-6 L -0.18347 0.053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80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111E-6 L -0.15703 1.11111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185" grpId="0" animBg="1"/>
      <p:bldP spid="7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9</a:t>
            </a:r>
            <a:endParaRPr lang="he-IL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44B4B89-C976-A85F-B368-157DD3890FE4}"/>
              </a:ext>
            </a:extLst>
          </p:cNvPr>
          <p:cNvGrpSpPr/>
          <p:nvPr/>
        </p:nvGrpSpPr>
        <p:grpSpPr>
          <a:xfrm>
            <a:off x="1396912" y="2442363"/>
            <a:ext cx="2461444" cy="3660629"/>
            <a:chOff x="289012" y="2028970"/>
            <a:chExt cx="2461444" cy="366062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1E23D60-8A07-465E-2360-5D600739F77E}"/>
                </a:ext>
              </a:extLst>
            </p:cNvPr>
            <p:cNvGrpSpPr/>
            <p:nvPr/>
          </p:nvGrpSpPr>
          <p:grpSpPr>
            <a:xfrm>
              <a:off x="509404" y="2028970"/>
              <a:ext cx="2139454" cy="3660629"/>
              <a:chOff x="509404" y="2028970"/>
              <a:chExt cx="2139454" cy="366062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7F31666-7E66-164C-EE5B-6D6A27181405}"/>
                  </a:ext>
                </a:extLst>
              </p:cNvPr>
              <p:cNvSpPr/>
              <p:nvPr/>
            </p:nvSpPr>
            <p:spPr>
              <a:xfrm>
                <a:off x="509404" y="2028970"/>
                <a:ext cx="2139454" cy="3660629"/>
              </a:xfrm>
              <a:prstGeom prst="rect">
                <a:avLst/>
              </a:prstGeom>
              <a:solidFill>
                <a:srgbClr val="5B9BD5"/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20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37EE6F-9D7E-9A7B-180F-860D0BB8E03D}"/>
                  </a:ext>
                </a:extLst>
              </p:cNvPr>
              <p:cNvSpPr txBox="1"/>
              <p:nvPr/>
            </p:nvSpPr>
            <p:spPr>
              <a:xfrm>
                <a:off x="509405" y="2097314"/>
                <a:ext cx="2139452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1 block, w/o prime</a:t>
                </a:r>
                <a:endParaRPr lang="he-IL" sz="1600" dirty="0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BA8A51-1051-D360-CED5-305BDF072A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432" y="2801257"/>
                <a:ext cx="207413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Straight Connector 1">
                <a:extLst>
                  <a:ext uri="{FF2B5EF4-FFF2-40B4-BE49-F238E27FC236}">
                    <a16:creationId xmlns:a16="http://schemas.microsoft.com/office/drawing/2014/main" id="{8FFABB97-335C-A062-7045-2AA18DFF0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432" y="3635829"/>
                <a:ext cx="207413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36A687-FD82-367B-E8C7-D129C81B0DEC}"/>
                  </a:ext>
                </a:extLst>
              </p:cNvPr>
              <p:cNvSpPr txBox="1"/>
              <p:nvPr/>
            </p:nvSpPr>
            <p:spPr>
              <a:xfrm>
                <a:off x="509405" y="2860410"/>
                <a:ext cx="2139452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1 block, with prime</a:t>
                </a:r>
                <a:endParaRPr lang="he-IL" sz="1600" dirty="0"/>
              </a:p>
            </p:txBody>
          </p: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C1CFA3-E5E3-F465-1251-6E5BA4D7AE8C}"/>
                </a:ext>
              </a:extLst>
            </p:cNvPr>
            <p:cNvCxnSpPr>
              <a:cxnSpLocks/>
            </p:cNvCxnSpPr>
            <p:nvPr/>
          </p:nvCxnSpPr>
          <p:spPr>
            <a:xfrm>
              <a:off x="289012" y="2097314"/>
              <a:ext cx="0" cy="349794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DC62D8-E9D1-E97A-A386-AD016B02DCFC}"/>
                </a:ext>
              </a:extLst>
            </p:cNvPr>
            <p:cNvSpPr txBox="1"/>
            <p:nvPr/>
          </p:nvSpPr>
          <p:spPr>
            <a:xfrm>
              <a:off x="407806" y="4291503"/>
              <a:ext cx="2342650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Test</a:t>
              </a:r>
            </a:p>
            <a:p>
              <a:pPr algn="ctr"/>
              <a:r>
                <a:rPr lang="en-US" dirty="0"/>
                <a:t>12 blocks, with prime</a:t>
              </a:r>
              <a:endParaRPr lang="he-IL" sz="16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1" y="646331"/>
            <a:ext cx="4892606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Shorter RT Limit –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Reation</a:t>
            </a:r>
            <a:r>
              <a:rPr lang="en-US" sz="2400" dirty="0"/>
              <a:t> time &lt; 330ms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Movement duration &lt; 430ms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Added practice to improve RT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457D8B-285A-4838-69AE-489D295E39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1" t="5199" r="57476" b="53672"/>
          <a:stretch/>
        </p:blipFill>
        <p:spPr bwMode="auto">
          <a:xfrm>
            <a:off x="5760747" y="2057093"/>
            <a:ext cx="6327472" cy="394934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4BDE84-17AE-A8BB-DF87-1B0DEB3D9850}"/>
              </a:ext>
            </a:extLst>
          </p:cNvPr>
          <p:cNvGrpSpPr/>
          <p:nvPr/>
        </p:nvGrpSpPr>
        <p:grpSpPr>
          <a:xfrm>
            <a:off x="6601797" y="2142521"/>
            <a:ext cx="5251891" cy="3400273"/>
            <a:chOff x="1446451" y="1469269"/>
            <a:chExt cx="5251891" cy="340027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C98BCF-58DD-DB7C-3AD4-0940F01DE192}"/>
                </a:ext>
              </a:extLst>
            </p:cNvPr>
            <p:cNvSpPr/>
            <p:nvPr/>
          </p:nvSpPr>
          <p:spPr>
            <a:xfrm>
              <a:off x="1456197" y="1741713"/>
              <a:ext cx="5242145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3C2316-49F9-7780-ECE3-82873AAFFC3A}"/>
                </a:ext>
              </a:extLst>
            </p:cNvPr>
            <p:cNvSpPr/>
            <p:nvPr/>
          </p:nvSpPr>
          <p:spPr>
            <a:xfrm>
              <a:off x="1446451" y="1480455"/>
              <a:ext cx="860966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9A1B6EB-0985-4604-84DB-E5EA008E3F06}"/>
                </a:ext>
              </a:extLst>
            </p:cNvPr>
            <p:cNvSpPr/>
            <p:nvPr/>
          </p:nvSpPr>
          <p:spPr>
            <a:xfrm>
              <a:off x="5797870" y="1469269"/>
              <a:ext cx="860966" cy="2554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6325" y="4949665"/>
            <a:ext cx="1498415" cy="52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5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9EDA203-D08C-3CDB-6321-B3B2584F4C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32" t="51752" r="9374" b="10630"/>
          <a:stretch/>
        </p:blipFill>
        <p:spPr>
          <a:xfrm>
            <a:off x="-1" y="1480223"/>
            <a:ext cx="12192001" cy="285724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9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0" y="646331"/>
            <a:ext cx="6758710" cy="563231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Deviant participant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Many excluded trials (44.5%)            low SNR</a:t>
            </a:r>
          </a:p>
          <a:p>
            <a:endParaRPr lang="en-US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6975" y="6197612"/>
            <a:ext cx="1498415" cy="527143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D9AA16A2-BA19-386B-8A50-44493A4E5782}"/>
              </a:ext>
            </a:extLst>
          </p:cNvPr>
          <p:cNvSpPr/>
          <p:nvPr/>
        </p:nvSpPr>
        <p:spPr>
          <a:xfrm>
            <a:off x="4423625" y="5504111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C1BB6C-D5DA-4879-19FB-D3AD7EAC7B22}"/>
              </a:ext>
            </a:extLst>
          </p:cNvPr>
          <p:cNvCxnSpPr>
            <a:cxnSpLocks/>
          </p:cNvCxnSpPr>
          <p:nvPr/>
        </p:nvCxnSpPr>
        <p:spPr>
          <a:xfrm flipV="1">
            <a:off x="6053138" y="1972149"/>
            <a:ext cx="776287" cy="1077734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50800">
              <a:srgbClr val="FF0000">
                <a:alpha val="7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A198829-1154-9C32-892E-A5E732D6E3E5}"/>
              </a:ext>
            </a:extLst>
          </p:cNvPr>
          <p:cNvCxnSpPr>
            <a:cxnSpLocks/>
          </p:cNvCxnSpPr>
          <p:nvPr/>
        </p:nvCxnSpPr>
        <p:spPr>
          <a:xfrm flipH="1" flipV="1">
            <a:off x="8462963" y="2086449"/>
            <a:ext cx="809625" cy="1662112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50800">
              <a:srgbClr val="FF0000">
                <a:alpha val="7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07CF07C-8E05-2615-88AC-807B6A84F6E7}"/>
              </a:ext>
            </a:extLst>
          </p:cNvPr>
          <p:cNvCxnSpPr>
            <a:cxnSpLocks/>
          </p:cNvCxnSpPr>
          <p:nvPr/>
        </p:nvCxnSpPr>
        <p:spPr>
          <a:xfrm flipH="1" flipV="1">
            <a:off x="3656445" y="1972149"/>
            <a:ext cx="691718" cy="317037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50800">
              <a:srgbClr val="FF0000">
                <a:alpha val="7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4361C80-92C1-231B-B0A0-91D00995C3E7}"/>
              </a:ext>
            </a:extLst>
          </p:cNvPr>
          <p:cNvSpPr txBox="1"/>
          <p:nvPr/>
        </p:nvSpPr>
        <p:spPr>
          <a:xfrm>
            <a:off x="723899" y="4440287"/>
            <a:ext cx="1657351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0.273</a:t>
            </a:r>
            <a:endParaRPr lang="he-IL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DC8B86-08BC-2A9A-CD3C-1FF4917252DA}"/>
              </a:ext>
            </a:extLst>
          </p:cNvPr>
          <p:cNvSpPr txBox="1"/>
          <p:nvPr/>
        </p:nvSpPr>
        <p:spPr>
          <a:xfrm>
            <a:off x="3244053" y="4440287"/>
            <a:ext cx="165735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0.316                     </a:t>
            </a:r>
            <a:endParaRPr lang="he-IL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F639F1-245D-B2B4-445A-0DDDFB78BA65}"/>
              </a:ext>
            </a:extLst>
          </p:cNvPr>
          <p:cNvSpPr txBox="1"/>
          <p:nvPr/>
        </p:nvSpPr>
        <p:spPr>
          <a:xfrm>
            <a:off x="5576586" y="4440287"/>
            <a:ext cx="175766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0.699</a:t>
            </a:r>
            <a:endParaRPr lang="he-IL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63C0A5-30A0-0B65-4EBF-EE4652D64B87}"/>
              </a:ext>
            </a:extLst>
          </p:cNvPr>
          <p:cNvSpPr txBox="1"/>
          <p:nvPr/>
        </p:nvSpPr>
        <p:spPr>
          <a:xfrm>
            <a:off x="8009431" y="4440287"/>
            <a:ext cx="175766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0.342</a:t>
            </a:r>
            <a:endParaRPr lang="he-IL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39A0CE-2FED-320A-061E-35DE816D4EF0}"/>
              </a:ext>
            </a:extLst>
          </p:cNvPr>
          <p:cNvSpPr txBox="1"/>
          <p:nvPr/>
        </p:nvSpPr>
        <p:spPr>
          <a:xfrm>
            <a:off x="10509250" y="4440287"/>
            <a:ext cx="16383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0.781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79343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4036173" y="6319"/>
            <a:ext cx="411965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conscious processing</a:t>
            </a:r>
          </a:p>
        </p:txBody>
      </p:sp>
      <p:pic>
        <p:nvPicPr>
          <p:cNvPr id="15366" name="Picture 6" descr="Coca Cola Circle Logo Vector (.AI) Free Download">
            <a:extLst>
              <a:ext uri="{FF2B5EF4-FFF2-40B4-BE49-F238E27FC236}">
                <a16:creationId xmlns:a16="http://schemas.microsoft.com/office/drawing/2014/main" id="{5D65BB73-25FF-4F55-9337-C88CFC128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16" y="1081356"/>
            <a:ext cx="1557331" cy="155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2F6F859-AA4D-457F-A039-657CF98EED94}"/>
              </a:ext>
            </a:extLst>
          </p:cNvPr>
          <p:cNvSpPr txBox="1"/>
          <p:nvPr/>
        </p:nvSpPr>
        <p:spPr>
          <a:xfrm>
            <a:off x="594208" y="634106"/>
            <a:ext cx="129203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Stimuli</a:t>
            </a:r>
            <a:endParaRPr lang="en-US" sz="2000" baseline="30000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C835E62C-13F7-40BA-82FD-2F4D8060F24C}"/>
              </a:ext>
            </a:extLst>
          </p:cNvPr>
          <p:cNvSpPr/>
          <p:nvPr/>
        </p:nvSpPr>
        <p:spPr>
          <a:xfrm>
            <a:off x="2231881" y="1305680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B1F91D-D524-47AF-8728-E2A013CFEC8B}"/>
              </a:ext>
            </a:extLst>
          </p:cNvPr>
          <p:cNvSpPr txBox="1"/>
          <p:nvPr/>
        </p:nvSpPr>
        <p:spPr>
          <a:xfrm>
            <a:off x="6942451" y="634106"/>
            <a:ext cx="133661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Perceived</a:t>
            </a:r>
            <a:endParaRPr lang="en-US" sz="2000" baseline="30000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BD4EA99-2E40-47ED-837C-C8167CFAAEC3}"/>
              </a:ext>
            </a:extLst>
          </p:cNvPr>
          <p:cNvSpPr/>
          <p:nvPr/>
        </p:nvSpPr>
        <p:spPr>
          <a:xfrm>
            <a:off x="8428104" y="1305680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0547CA-D771-458D-90CC-FBFEEDB064A2}"/>
              </a:ext>
            </a:extLst>
          </p:cNvPr>
          <p:cNvSpPr txBox="1"/>
          <p:nvPr/>
        </p:nvSpPr>
        <p:spPr>
          <a:xfrm>
            <a:off x="9628980" y="634106"/>
            <a:ext cx="236089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Affects Behavior</a:t>
            </a:r>
            <a:endParaRPr lang="en-US" sz="2000" baseline="30000" dirty="0"/>
          </a:p>
        </p:txBody>
      </p:sp>
      <p:pic>
        <p:nvPicPr>
          <p:cNvPr id="38" name="Picture 10" descr="Pin on Amazing Animals and Birds">
            <a:extLst>
              <a:ext uri="{FF2B5EF4-FFF2-40B4-BE49-F238E27FC236}">
                <a16:creationId xmlns:a16="http://schemas.microsoft.com/office/drawing/2014/main" id="{CB66FCE8-ABB4-4842-B6D0-244901400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86" b="98429" l="3131" r="93535">
                        <a14:foregroundMark x1="88182" y1="18286" x2="80404" y2="98429"/>
                        <a14:foregroundMark x1="80404" y1="98429" x2="80404" y2="98429"/>
                        <a14:foregroundMark x1="58182" y1="87571" x2="38687" y2="80714"/>
                        <a14:foregroundMark x1="34444" y1="93571" x2="29394" y2="78714"/>
                        <a14:foregroundMark x1="26667" y1="30286" x2="20505" y2="40143"/>
                        <a14:foregroundMark x1="28788" y1="57429" x2="18788" y2="71857"/>
                        <a14:foregroundMark x1="17576" y1="90286" x2="26162" y2="70857"/>
                        <a14:foregroundMark x1="35152" y1="68857" x2="24343" y2="28143"/>
                        <a14:foregroundMark x1="22424" y1="32286" x2="19192" y2="69429"/>
                        <a14:foregroundMark x1="14848" y1="58286" x2="12020" y2="92429"/>
                        <a14:foregroundMark x1="9495" y1="92714" x2="9899" y2="78143"/>
                        <a14:foregroundMark x1="11010" y1="65571" x2="12424" y2="46000"/>
                        <a14:foregroundMark x1="46768" y1="50000" x2="41919" y2="43143"/>
                        <a14:foregroundMark x1="40000" y1="37143" x2="36768" y2="32857"/>
                        <a14:foregroundMark x1="86869" y1="13714" x2="90909" y2="43143"/>
                        <a14:foregroundMark x1="90909" y1="43143" x2="90909" y2="43143"/>
                        <a14:foregroundMark x1="92222" y1="32857" x2="93030" y2="23571"/>
                        <a14:foregroundMark x1="93939" y1="28714" x2="93434" y2="22714"/>
                        <a14:foregroundMark x1="85859" y1="10714" x2="81616" y2="9286"/>
                        <a14:foregroundMark x1="92828" y1="21000" x2="89697" y2="15000"/>
                        <a14:foregroundMark x1="5749" y1="80751" x2="5657" y2="81429"/>
                        <a14:foregroundMark x1="8889" y1="57714" x2="6375" y2="76161"/>
                        <a14:foregroundMark x1="7374" y1="50000" x2="6362" y2="54186"/>
                        <a14:foregroundMark x1="59192" y1="91571" x2="76162" y2="91857"/>
                        <a14:backgroundMark x1="66667" y1="72143" x2="72727" y2="53571"/>
                        <a14:backgroundMark x1="65960" y1="77143" x2="64949" y2="79857"/>
                        <a14:backgroundMark x1="59798" y1="53571" x2="60101" y2="54714"/>
                        <a14:backgroundMark x1="2727" y1="43714" x2="808" y2="47000"/>
                        <a14:backgroundMark x1="89495" y1="99286" x2="93030" y2="90571"/>
                        <a14:backgroundMark x1="3333" y1="46000" x2="303" y2="80000"/>
                        <a14:backgroundMark x1="303" y1="80000" x2="0" y2="81000"/>
                        <a14:backgroundMark x1="3535" y1="54143" x2="3333" y2="80714"/>
                        <a14:backgroundMark x1="4848" y1="58000" x2="1717" y2="79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70496" y="994419"/>
            <a:ext cx="2277861" cy="161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Eye with solid fill">
            <a:extLst>
              <a:ext uri="{FF2B5EF4-FFF2-40B4-BE49-F238E27FC236}">
                <a16:creationId xmlns:a16="http://schemas.microsoft.com/office/drawing/2014/main" id="{C2F35EA4-6242-467C-893A-AA88C9AD7B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58665" y="1390003"/>
            <a:ext cx="914400" cy="914400"/>
          </a:xfrm>
          <a:prstGeom prst="rect">
            <a:avLst/>
          </a:prstGeom>
        </p:spPr>
      </p:pic>
      <p:pic>
        <p:nvPicPr>
          <p:cNvPr id="1026" name="Picture 2" descr="Brain Cartoon Character Images | Free Vectors, Stock Photos &amp; PSD">
            <a:extLst>
              <a:ext uri="{FF2B5EF4-FFF2-40B4-BE49-F238E27FC236}">
                <a16:creationId xmlns:a16="http://schemas.microsoft.com/office/drawing/2014/main" id="{1DEBD406-1123-DCA4-9D78-D6141DB66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85279" y="1081356"/>
            <a:ext cx="1975954" cy="158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2B21B1-0068-4DF0-EB84-43111986E5F5}"/>
              </a:ext>
            </a:extLst>
          </p:cNvPr>
          <p:cNvSpPr txBox="1"/>
          <p:nvPr/>
        </p:nvSpPr>
        <p:spPr>
          <a:xfrm>
            <a:off x="3353516" y="634106"/>
            <a:ext cx="261541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Processing</a:t>
            </a:r>
            <a:endParaRPr lang="en-US" sz="2000" baseline="300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4903354-D88F-61DC-8C2A-061F68E36027}"/>
              </a:ext>
            </a:extLst>
          </p:cNvPr>
          <p:cNvSpPr/>
          <p:nvPr/>
        </p:nvSpPr>
        <p:spPr>
          <a:xfrm>
            <a:off x="5602749" y="1284443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E4DB29-2FED-5562-27B2-036A4CCF6168}"/>
              </a:ext>
            </a:extLst>
          </p:cNvPr>
          <p:cNvSpPr txBox="1"/>
          <p:nvPr/>
        </p:nvSpPr>
        <p:spPr>
          <a:xfrm>
            <a:off x="3450977" y="7880"/>
            <a:ext cx="86147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b="1" u="sng" dirty="0">
                <a:solidFill>
                  <a:schemeClr val="accent5">
                    <a:lumMod val="75000"/>
                  </a:schemeClr>
                </a:solidFill>
              </a:rPr>
              <a:t>Un</a:t>
            </a:r>
          </a:p>
        </p:txBody>
      </p:sp>
      <p:sp>
        <p:nvSpPr>
          <p:cNvPr id="8" name="Arrow: U-Turn 7">
            <a:extLst>
              <a:ext uri="{FF2B5EF4-FFF2-40B4-BE49-F238E27FC236}">
                <a16:creationId xmlns:a16="http://schemas.microsoft.com/office/drawing/2014/main" id="{DCD88195-8179-3839-86BA-97D03829400E}"/>
              </a:ext>
            </a:extLst>
          </p:cNvPr>
          <p:cNvSpPr/>
          <p:nvPr/>
        </p:nvSpPr>
        <p:spPr>
          <a:xfrm rot="10800000" flipH="1">
            <a:off x="4377635" y="2709259"/>
            <a:ext cx="6688352" cy="822504"/>
          </a:xfrm>
          <a:prstGeom prst="uturnArrow">
            <a:avLst>
              <a:gd name="adj1" fmla="val 26416"/>
              <a:gd name="adj2" fmla="val 25000"/>
              <a:gd name="adj3" fmla="val 25000"/>
              <a:gd name="adj4" fmla="val 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C1142E9-55A4-1D25-6327-28B90417DBB8}"/>
              </a:ext>
            </a:extLst>
          </p:cNvPr>
          <p:cNvSpPr/>
          <p:nvPr/>
        </p:nvSpPr>
        <p:spPr>
          <a:xfrm>
            <a:off x="4247061" y="1549206"/>
            <a:ext cx="824643" cy="448785"/>
          </a:xfrm>
          <a:custGeom>
            <a:avLst/>
            <a:gdLst>
              <a:gd name="connsiteX0" fmla="*/ 0 w 824643"/>
              <a:gd name="connsiteY0" fmla="*/ 246832 h 448785"/>
              <a:gd name="connsiteX1" fmla="*/ 151465 w 824643"/>
              <a:gd name="connsiteY1" fmla="*/ 246832 h 448785"/>
              <a:gd name="connsiteX2" fmla="*/ 241222 w 824643"/>
              <a:gd name="connsiteY2" fmla="*/ 0 h 448785"/>
              <a:gd name="connsiteX3" fmla="*/ 330979 w 824643"/>
              <a:gd name="connsiteY3" fmla="*/ 448785 h 448785"/>
              <a:gd name="connsiteX4" fmla="*/ 381467 w 824643"/>
              <a:gd name="connsiteY4" fmla="*/ 241222 h 448785"/>
              <a:gd name="connsiteX5" fmla="*/ 398297 w 824643"/>
              <a:gd name="connsiteY5" fmla="*/ 375858 h 448785"/>
              <a:gd name="connsiteX6" fmla="*/ 460005 w 824643"/>
              <a:gd name="connsiteY6" fmla="*/ 224393 h 448785"/>
              <a:gd name="connsiteX7" fmla="*/ 493664 w 824643"/>
              <a:gd name="connsiteY7" fmla="*/ 431956 h 448785"/>
              <a:gd name="connsiteX8" fmla="*/ 560981 w 824643"/>
              <a:gd name="connsiteY8" fmla="*/ 230003 h 448785"/>
              <a:gd name="connsiteX9" fmla="*/ 824643 w 824643"/>
              <a:gd name="connsiteY9" fmla="*/ 230003 h 448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4643" h="448785">
                <a:moveTo>
                  <a:pt x="0" y="246832"/>
                </a:moveTo>
                <a:lnTo>
                  <a:pt x="151465" y="246832"/>
                </a:lnTo>
                <a:lnTo>
                  <a:pt x="241222" y="0"/>
                </a:lnTo>
                <a:lnTo>
                  <a:pt x="330979" y="448785"/>
                </a:lnTo>
                <a:lnTo>
                  <a:pt x="381467" y="241222"/>
                </a:lnTo>
                <a:lnTo>
                  <a:pt x="398297" y="375858"/>
                </a:lnTo>
                <a:lnTo>
                  <a:pt x="460005" y="224393"/>
                </a:lnTo>
                <a:lnTo>
                  <a:pt x="493664" y="431956"/>
                </a:lnTo>
                <a:lnTo>
                  <a:pt x="560981" y="230003"/>
                </a:lnTo>
                <a:lnTo>
                  <a:pt x="824643" y="230003"/>
                </a:lnTo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7145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5" grpId="0"/>
      <p:bldP spid="28" grpId="0" animBg="1"/>
      <p:bldP spid="28" grpId="1" animBg="1"/>
      <p:bldP spid="29" grpId="0"/>
      <p:bldP spid="6" grpId="0"/>
      <p:bldP spid="7" grpId="0" animBg="1"/>
      <p:bldP spid="7" grpId="1" animBg="1"/>
      <p:bldP spid="3" grpId="0"/>
      <p:bldP spid="8" grpId="0" animBg="1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2, w/o deviant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ED574F-C06A-8E58-93AC-EAF48B5A81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02" t="3425" r="24062" b="10184"/>
          <a:stretch/>
        </p:blipFill>
        <p:spPr>
          <a:xfrm>
            <a:off x="1035050" y="492254"/>
            <a:ext cx="9791700" cy="636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6350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7BB19526-4759-CA14-779C-DFD4C62C9A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4" t="5014" r="57546" b="54310"/>
          <a:stretch/>
        </p:blipFill>
        <p:spPr bwMode="auto">
          <a:xfrm>
            <a:off x="4531620" y="1558819"/>
            <a:ext cx="7145248" cy="439887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7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1" y="646331"/>
            <a:ext cx="489260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Practice day – </a:t>
            </a:r>
            <a:r>
              <a:rPr lang="en-US" sz="2400" dirty="0"/>
              <a:t>improve RT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4BDE84-17AE-A8BB-DF87-1B0DEB3D9850}"/>
              </a:ext>
            </a:extLst>
          </p:cNvPr>
          <p:cNvGrpSpPr/>
          <p:nvPr/>
        </p:nvGrpSpPr>
        <p:grpSpPr>
          <a:xfrm>
            <a:off x="5486401" y="1667740"/>
            <a:ext cx="6115050" cy="3843531"/>
            <a:chOff x="1446451" y="1274909"/>
            <a:chExt cx="5251891" cy="359463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C98BCF-58DD-DB7C-3AD4-0940F01DE192}"/>
                </a:ext>
              </a:extLst>
            </p:cNvPr>
            <p:cNvSpPr/>
            <p:nvPr/>
          </p:nvSpPr>
          <p:spPr>
            <a:xfrm>
              <a:off x="1456197" y="1741713"/>
              <a:ext cx="5242145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3C2316-49F9-7780-ECE3-82873AAFFC3A}"/>
                </a:ext>
              </a:extLst>
            </p:cNvPr>
            <p:cNvSpPr/>
            <p:nvPr/>
          </p:nvSpPr>
          <p:spPr>
            <a:xfrm>
              <a:off x="1446451" y="1309628"/>
              <a:ext cx="860966" cy="3298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9A1B6EB-0985-4604-84DB-E5EA008E3F06}"/>
                </a:ext>
              </a:extLst>
            </p:cNvPr>
            <p:cNvSpPr/>
            <p:nvPr/>
          </p:nvSpPr>
          <p:spPr>
            <a:xfrm>
              <a:off x="5797870" y="1274909"/>
              <a:ext cx="860966" cy="27493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3166" y="6200435"/>
            <a:ext cx="1498415" cy="52714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D031994A-D936-40B6-0640-ABFDCE95A51A}"/>
              </a:ext>
            </a:extLst>
          </p:cNvPr>
          <p:cNvGrpSpPr/>
          <p:nvPr/>
        </p:nvGrpSpPr>
        <p:grpSpPr>
          <a:xfrm>
            <a:off x="239145" y="1261209"/>
            <a:ext cx="3327454" cy="5255514"/>
            <a:chOff x="585495" y="1013237"/>
            <a:chExt cx="3327454" cy="5255514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C1CFA3-E5E3-F465-1251-6E5BA4D7AE8C}"/>
                </a:ext>
              </a:extLst>
            </p:cNvPr>
            <p:cNvCxnSpPr>
              <a:cxnSpLocks/>
            </p:cNvCxnSpPr>
            <p:nvPr/>
          </p:nvCxnSpPr>
          <p:spPr>
            <a:xfrm>
              <a:off x="1419755" y="1013237"/>
              <a:ext cx="0" cy="51611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E3A4750-23FA-0A0F-92C8-3C10CC3D56D6}"/>
                </a:ext>
              </a:extLst>
            </p:cNvPr>
            <p:cNvGrpSpPr/>
            <p:nvPr/>
          </p:nvGrpSpPr>
          <p:grpSpPr>
            <a:xfrm>
              <a:off x="1570299" y="2608122"/>
              <a:ext cx="2342650" cy="3660629"/>
              <a:chOff x="3024449" y="2608122"/>
              <a:chExt cx="2342650" cy="366062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7F31666-7E66-164C-EE5B-6D6A27181405}"/>
                  </a:ext>
                </a:extLst>
              </p:cNvPr>
              <p:cNvSpPr/>
              <p:nvPr/>
            </p:nvSpPr>
            <p:spPr>
              <a:xfrm>
                <a:off x="3126047" y="2608122"/>
                <a:ext cx="2139454" cy="3660629"/>
              </a:xfrm>
              <a:prstGeom prst="rect">
                <a:avLst/>
              </a:prstGeom>
              <a:solidFill>
                <a:srgbClr val="5B9BD5"/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20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37EE6F-9D7E-9A7B-180F-860D0BB8E03D}"/>
                  </a:ext>
                </a:extLst>
              </p:cNvPr>
              <p:cNvSpPr txBox="1"/>
              <p:nvPr/>
            </p:nvSpPr>
            <p:spPr>
              <a:xfrm>
                <a:off x="3126048" y="2676466"/>
                <a:ext cx="2139452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1 block, w/o prime</a:t>
                </a:r>
                <a:endParaRPr lang="he-IL" sz="1600" dirty="0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BA8A51-1051-D360-CED5-305BDF072A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5075" y="3380409"/>
                <a:ext cx="207413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Straight Connector 1">
                <a:extLst>
                  <a:ext uri="{FF2B5EF4-FFF2-40B4-BE49-F238E27FC236}">
                    <a16:creationId xmlns:a16="http://schemas.microsoft.com/office/drawing/2014/main" id="{8FFABB97-335C-A062-7045-2AA18DFF0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5075" y="4214981"/>
                <a:ext cx="207413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36A687-FD82-367B-E8C7-D129C81B0DEC}"/>
                  </a:ext>
                </a:extLst>
              </p:cNvPr>
              <p:cNvSpPr txBox="1"/>
              <p:nvPr/>
            </p:nvSpPr>
            <p:spPr>
              <a:xfrm>
                <a:off x="3126048" y="3439562"/>
                <a:ext cx="2139452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1 block, with prime</a:t>
                </a:r>
                <a:endParaRPr lang="he-IL" sz="1600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DC62D8-E9D1-E97A-A386-AD016B02DCFC}"/>
                  </a:ext>
                </a:extLst>
              </p:cNvPr>
              <p:cNvSpPr txBox="1"/>
              <p:nvPr/>
            </p:nvSpPr>
            <p:spPr>
              <a:xfrm>
                <a:off x="3024449" y="4870655"/>
                <a:ext cx="2342650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Test</a:t>
                </a:r>
              </a:p>
              <a:p>
                <a:pPr algn="ctr"/>
                <a:r>
                  <a:rPr lang="en-US" dirty="0"/>
                  <a:t>12 blocks, with prime</a:t>
                </a:r>
                <a:endParaRPr lang="he-IL" sz="1600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D98AE54-1E65-2DEF-F8EF-275F3493837F}"/>
                </a:ext>
              </a:extLst>
            </p:cNvPr>
            <p:cNvGrpSpPr/>
            <p:nvPr/>
          </p:nvGrpSpPr>
          <p:grpSpPr>
            <a:xfrm>
              <a:off x="1569402" y="1013237"/>
              <a:ext cx="2342650" cy="1482179"/>
              <a:chOff x="3023552" y="1013237"/>
              <a:chExt cx="2342650" cy="1482179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24A035D-D0E8-2FB9-47B5-071CAD9CC2E7}"/>
                  </a:ext>
                </a:extLst>
              </p:cNvPr>
              <p:cNvSpPr/>
              <p:nvPr/>
            </p:nvSpPr>
            <p:spPr>
              <a:xfrm>
                <a:off x="3125150" y="1013237"/>
                <a:ext cx="2139454" cy="1482179"/>
              </a:xfrm>
              <a:prstGeom prst="rect">
                <a:avLst/>
              </a:prstGeom>
              <a:solidFill>
                <a:srgbClr val="5B9BD5"/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20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0B33280-8031-BA07-811E-28790AF290BA}"/>
                  </a:ext>
                </a:extLst>
              </p:cNvPr>
              <p:cNvSpPr txBox="1"/>
              <p:nvPr/>
            </p:nvSpPr>
            <p:spPr>
              <a:xfrm>
                <a:off x="3023552" y="1310847"/>
                <a:ext cx="2342650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6 blocks, w/o prime</a:t>
                </a:r>
                <a:endParaRPr lang="he-IL" sz="1600" dirty="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5C8EADA-D745-7664-1C3E-9D2E67DB2DF6}"/>
                </a:ext>
              </a:extLst>
            </p:cNvPr>
            <p:cNvSpPr txBox="1"/>
            <p:nvPr/>
          </p:nvSpPr>
          <p:spPr>
            <a:xfrm>
              <a:off x="585495" y="1488170"/>
              <a:ext cx="880822" cy="29238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000" dirty="0"/>
                <a:t>Day 1</a:t>
              </a:r>
            </a:p>
            <a:p>
              <a:endParaRPr lang="en-US" sz="2000" dirty="0"/>
            </a:p>
            <a:p>
              <a:endParaRPr lang="en-US" sz="2000" dirty="0"/>
            </a:p>
            <a:p>
              <a:endParaRPr lang="en-US" sz="20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sz="2000" dirty="0"/>
                <a:t>Day 2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BC61275A-D0AA-6348-917B-87B84C082C2B}"/>
              </a:ext>
            </a:extLst>
          </p:cNvPr>
          <p:cNvSpPr/>
          <p:nvPr/>
        </p:nvSpPr>
        <p:spPr>
          <a:xfrm>
            <a:off x="7552546" y="4364641"/>
            <a:ext cx="1715969" cy="925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0C74FE-7312-D08F-BF51-6B745E82322C}"/>
              </a:ext>
            </a:extLst>
          </p:cNvPr>
          <p:cNvSpPr/>
          <p:nvPr/>
        </p:nvSpPr>
        <p:spPr>
          <a:xfrm>
            <a:off x="9803824" y="4810850"/>
            <a:ext cx="2025988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6921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7</a:t>
            </a:r>
            <a:endParaRPr lang="he-IL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3166" y="6200435"/>
            <a:ext cx="1498415" cy="527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4286BF-0BE8-72E4-5163-CE11C6799C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2" t="51181" r="9233" b="10356"/>
          <a:stretch/>
        </p:blipFill>
        <p:spPr>
          <a:xfrm>
            <a:off x="20779" y="1813672"/>
            <a:ext cx="12160101" cy="29245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C8C329-9027-26F1-08CF-98CF7F3BCE35}"/>
              </a:ext>
            </a:extLst>
          </p:cNvPr>
          <p:cNvSpPr txBox="1"/>
          <p:nvPr/>
        </p:nvSpPr>
        <p:spPr>
          <a:xfrm>
            <a:off x="723899" y="4920435"/>
            <a:ext cx="1657351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0.067</a:t>
            </a:r>
            <a:endParaRPr lang="he-IL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02B9AB-7B18-1A93-791D-AF455400CA70}"/>
              </a:ext>
            </a:extLst>
          </p:cNvPr>
          <p:cNvSpPr txBox="1"/>
          <p:nvPr/>
        </p:nvSpPr>
        <p:spPr>
          <a:xfrm>
            <a:off x="3244053" y="4920435"/>
            <a:ext cx="165735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0.052                     </a:t>
            </a:r>
            <a:endParaRPr lang="he-IL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9BC29D-14FE-6668-0158-CCEC816CB9BC}"/>
              </a:ext>
            </a:extLst>
          </p:cNvPr>
          <p:cNvSpPr txBox="1"/>
          <p:nvPr/>
        </p:nvSpPr>
        <p:spPr>
          <a:xfrm>
            <a:off x="5576586" y="4920435"/>
            <a:ext cx="175766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0.023</a:t>
            </a:r>
            <a:endParaRPr lang="he-IL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C85BE3-A3A3-B9E6-AFB6-877FEC4D3E7D}"/>
              </a:ext>
            </a:extLst>
          </p:cNvPr>
          <p:cNvSpPr txBox="1"/>
          <p:nvPr/>
        </p:nvSpPr>
        <p:spPr>
          <a:xfrm>
            <a:off x="8009431" y="4920435"/>
            <a:ext cx="175766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0.010</a:t>
            </a:r>
            <a:endParaRPr lang="he-IL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5F154F-B941-6566-EC2C-C075D7531DCF}"/>
              </a:ext>
            </a:extLst>
          </p:cNvPr>
          <p:cNvSpPr txBox="1"/>
          <p:nvPr/>
        </p:nvSpPr>
        <p:spPr>
          <a:xfrm>
            <a:off x="10509250" y="4920435"/>
            <a:ext cx="16383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0.959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3309154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9D26D28-E3EB-0F46-6616-9937BC6FEE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47" t="7059" r="74432" b="54639"/>
          <a:stretch/>
        </p:blipFill>
        <p:spPr>
          <a:xfrm>
            <a:off x="7848730" y="1720868"/>
            <a:ext cx="3648356" cy="432554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7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1" y="599378"/>
            <a:ext cx="1169449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           Marginal reduction in RT                                                                 More excluded trials</a:t>
            </a:r>
          </a:p>
          <a:p>
            <a:r>
              <a:rPr lang="en-US" sz="2400" b="1" dirty="0"/>
              <a:t>                                                                                                                             than Experiment 2 </a:t>
            </a:r>
            <a:endParaRPr lang="en-US" sz="2400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58F6FD1-A710-AFE2-C997-07B95A05FAE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01" t="4993" r="41556" b="54809"/>
          <a:stretch/>
        </p:blipFill>
        <p:spPr bwMode="auto">
          <a:xfrm>
            <a:off x="490519" y="1465485"/>
            <a:ext cx="3629683" cy="45651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E96C886-A167-2B70-D466-7F3FE897F578}"/>
              </a:ext>
            </a:extLst>
          </p:cNvPr>
          <p:cNvSpPr/>
          <p:nvPr/>
        </p:nvSpPr>
        <p:spPr>
          <a:xfrm>
            <a:off x="8991890" y="1739775"/>
            <a:ext cx="2463320" cy="3709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7FCD6C-0FBD-45B6-76AB-0F06FB89305D}"/>
              </a:ext>
            </a:extLst>
          </p:cNvPr>
          <p:cNvSpPr/>
          <p:nvPr/>
        </p:nvSpPr>
        <p:spPr>
          <a:xfrm>
            <a:off x="7212378" y="646331"/>
            <a:ext cx="4921059" cy="6104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06B326-F9F5-19C4-E89A-D22DF50C78DD}"/>
              </a:ext>
            </a:extLst>
          </p:cNvPr>
          <p:cNvSpPr txBox="1"/>
          <p:nvPr/>
        </p:nvSpPr>
        <p:spPr>
          <a:xfrm>
            <a:off x="1321377" y="6003416"/>
            <a:ext cx="263756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0.111</a:t>
            </a:r>
            <a:endParaRPr lang="he-IL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393F67-CAA8-BA55-6816-8EB4269CE6AF}"/>
              </a:ext>
            </a:extLst>
          </p:cNvPr>
          <p:cNvSpPr txBox="1"/>
          <p:nvPr/>
        </p:nvSpPr>
        <p:spPr>
          <a:xfrm>
            <a:off x="8873051" y="6003416"/>
            <a:ext cx="271029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0.082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20310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9CB21E5-135C-A002-5E4F-EFA460EF9F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7" t="5055" r="58027" b="54781"/>
          <a:stretch/>
        </p:blipFill>
        <p:spPr bwMode="auto">
          <a:xfrm>
            <a:off x="3824192" y="1432560"/>
            <a:ext cx="7418857" cy="461170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Experiment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30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1" y="646331"/>
            <a:ext cx="511496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Keyboard session, Reaching session</a:t>
            </a:r>
            <a:endParaRPr lang="en-US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3166" y="6200435"/>
            <a:ext cx="1498415" cy="52714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902AC75-7812-B287-6687-83B6AB74D312}"/>
              </a:ext>
            </a:extLst>
          </p:cNvPr>
          <p:cNvGrpSpPr/>
          <p:nvPr/>
        </p:nvGrpSpPr>
        <p:grpSpPr>
          <a:xfrm>
            <a:off x="853176" y="1555062"/>
            <a:ext cx="2493194" cy="4908945"/>
            <a:chOff x="853176" y="1555062"/>
            <a:chExt cx="2493194" cy="4908945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C1CFA3-E5E3-F465-1251-6E5BA4D7AE8C}"/>
                </a:ext>
              </a:extLst>
            </p:cNvPr>
            <p:cNvCxnSpPr>
              <a:cxnSpLocks/>
            </p:cNvCxnSpPr>
            <p:nvPr/>
          </p:nvCxnSpPr>
          <p:spPr>
            <a:xfrm>
              <a:off x="853176" y="1600537"/>
              <a:ext cx="0" cy="476912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7F31666-7E66-164C-EE5B-6D6A27181405}"/>
                </a:ext>
              </a:extLst>
            </p:cNvPr>
            <p:cNvSpPr/>
            <p:nvPr/>
          </p:nvSpPr>
          <p:spPr>
            <a:xfrm>
              <a:off x="1105318" y="1555062"/>
              <a:ext cx="2139454" cy="4908945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37EE6F-9D7E-9A7B-180F-860D0BB8E03D}"/>
                </a:ext>
              </a:extLst>
            </p:cNvPr>
            <p:cNvSpPr txBox="1"/>
            <p:nvPr/>
          </p:nvSpPr>
          <p:spPr>
            <a:xfrm>
              <a:off x="1105319" y="1600537"/>
              <a:ext cx="2139452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Practice</a:t>
              </a:r>
            </a:p>
            <a:p>
              <a:pPr algn="ctr"/>
              <a:r>
                <a:rPr lang="en-US" dirty="0"/>
                <a:t>1 block, with prime</a:t>
              </a:r>
              <a:endParaRPr lang="he-IL" sz="1600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0BA8A51-1051-D360-CED5-305BDF072A77}"/>
                </a:ext>
              </a:extLst>
            </p:cNvPr>
            <p:cNvCxnSpPr>
              <a:cxnSpLocks/>
            </p:cNvCxnSpPr>
            <p:nvPr/>
          </p:nvCxnSpPr>
          <p:spPr>
            <a:xfrm>
              <a:off x="1134346" y="2304480"/>
              <a:ext cx="2074139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8FFABB97-335C-A062-7045-2AA18DFF08EC}"/>
                </a:ext>
              </a:extLst>
            </p:cNvPr>
            <p:cNvCxnSpPr>
              <a:cxnSpLocks/>
            </p:cNvCxnSpPr>
            <p:nvPr/>
          </p:nvCxnSpPr>
          <p:spPr>
            <a:xfrm>
              <a:off x="1134346" y="4778140"/>
              <a:ext cx="2074139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F36A687-FD82-367B-E8C7-D129C81B0DEC}"/>
                </a:ext>
              </a:extLst>
            </p:cNvPr>
            <p:cNvSpPr txBox="1"/>
            <p:nvPr/>
          </p:nvSpPr>
          <p:spPr>
            <a:xfrm>
              <a:off x="1105319" y="4002721"/>
              <a:ext cx="2139452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Practice</a:t>
              </a:r>
            </a:p>
            <a:p>
              <a:pPr algn="ctr"/>
              <a:r>
                <a:rPr lang="en-US" dirty="0"/>
                <a:t>1 block, with prime</a:t>
              </a:r>
              <a:endParaRPr lang="he-IL" sz="16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DC62D8-E9D1-E97A-A386-AD016B02DCFC}"/>
                </a:ext>
              </a:extLst>
            </p:cNvPr>
            <p:cNvSpPr txBox="1"/>
            <p:nvPr/>
          </p:nvSpPr>
          <p:spPr>
            <a:xfrm>
              <a:off x="1003720" y="2793634"/>
              <a:ext cx="2342650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Keyboard</a:t>
              </a:r>
            </a:p>
            <a:p>
              <a:pPr algn="ctr"/>
              <a:r>
                <a:rPr lang="en-US" dirty="0"/>
                <a:t>6 blocks, with prime</a:t>
              </a:r>
              <a:endParaRPr lang="he-IL" sz="1600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723BCC2-52FD-FA23-F150-39C033DCB6D8}"/>
                </a:ext>
              </a:extLst>
            </p:cNvPr>
            <p:cNvCxnSpPr>
              <a:cxnSpLocks/>
            </p:cNvCxnSpPr>
            <p:nvPr/>
          </p:nvCxnSpPr>
          <p:spPr>
            <a:xfrm>
              <a:off x="1134346" y="4002721"/>
              <a:ext cx="2074139" cy="0"/>
            </a:xfrm>
            <a:prstGeom prst="line">
              <a:avLst/>
            </a:prstGeom>
            <a:ln w="57150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D5F594-1974-7D39-8C2B-856EB1B3E817}"/>
                </a:ext>
              </a:extLst>
            </p:cNvPr>
            <p:cNvSpPr txBox="1"/>
            <p:nvPr/>
          </p:nvSpPr>
          <p:spPr>
            <a:xfrm>
              <a:off x="1003720" y="5236001"/>
              <a:ext cx="2342650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Reaching</a:t>
              </a:r>
            </a:p>
            <a:p>
              <a:pPr algn="ctr"/>
              <a:r>
                <a:rPr lang="en-US" dirty="0"/>
                <a:t>6 blocks, with prime</a:t>
              </a:r>
              <a:endParaRPr lang="he-IL" sz="16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389BEA-B153-7756-5AA8-6968140420B1}"/>
              </a:ext>
            </a:extLst>
          </p:cNvPr>
          <p:cNvGrpSpPr/>
          <p:nvPr/>
        </p:nvGrpSpPr>
        <p:grpSpPr>
          <a:xfrm>
            <a:off x="4660901" y="1598194"/>
            <a:ext cx="6671573" cy="4030080"/>
            <a:chOff x="4667250" y="1599194"/>
            <a:chExt cx="6671573" cy="403008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C98BCF-58DD-DB7C-3AD4-0940F01DE192}"/>
                </a:ext>
              </a:extLst>
            </p:cNvPr>
            <p:cNvSpPr/>
            <p:nvPr/>
          </p:nvSpPr>
          <p:spPr>
            <a:xfrm>
              <a:off x="4667250" y="1867315"/>
              <a:ext cx="6671573" cy="37619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5556BA7-7D6B-5BD7-8F24-CE3E9FAE2307}"/>
                </a:ext>
              </a:extLst>
            </p:cNvPr>
            <p:cNvSpPr/>
            <p:nvPr/>
          </p:nvSpPr>
          <p:spPr>
            <a:xfrm>
              <a:off x="10528300" y="1599194"/>
              <a:ext cx="810523" cy="3743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7F2BA9F-DFD2-4523-59BC-1BDCD23316C9}"/>
                </a:ext>
              </a:extLst>
            </p:cNvPr>
            <p:cNvSpPr/>
            <p:nvPr/>
          </p:nvSpPr>
          <p:spPr>
            <a:xfrm>
              <a:off x="4764435" y="1599194"/>
              <a:ext cx="810523" cy="3743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F8209344-DB18-1795-674C-D21C8AA6F29A}"/>
              </a:ext>
            </a:extLst>
          </p:cNvPr>
          <p:cNvSpPr/>
          <p:nvPr/>
        </p:nvSpPr>
        <p:spPr>
          <a:xfrm>
            <a:off x="9058771" y="4778140"/>
            <a:ext cx="2027910" cy="833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8A0213-E826-208A-E235-B00B73AC5E9A}"/>
              </a:ext>
            </a:extLst>
          </p:cNvPr>
          <p:cNvSpPr txBox="1"/>
          <p:nvPr/>
        </p:nvSpPr>
        <p:spPr>
          <a:xfrm>
            <a:off x="11185160" y="4479774"/>
            <a:ext cx="63730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/>
              <a:t>24%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D2D97B-B2A8-3688-C46B-7DAFD8D51FE1}"/>
              </a:ext>
            </a:extLst>
          </p:cNvPr>
          <p:cNvSpPr txBox="1"/>
          <p:nvPr/>
        </p:nvSpPr>
        <p:spPr>
          <a:xfrm>
            <a:off x="11185160" y="1739036"/>
            <a:ext cx="63730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/>
              <a:t>94%</a:t>
            </a:r>
          </a:p>
        </p:txBody>
      </p:sp>
    </p:spTree>
    <p:extLst>
      <p:ext uri="{BB962C8B-B14F-4D97-AF65-F5344CB8AC3E}">
        <p14:creationId xmlns:p14="http://schemas.microsoft.com/office/powerpoint/2010/main" val="138549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Experiment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30</a:t>
            </a:r>
            <a:endParaRPr lang="he-IL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3166" y="6051947"/>
            <a:ext cx="1498415" cy="527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4E57DB-0E80-3F8F-CC47-85C470B49E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19" t="52477" r="41102" b="10206"/>
          <a:stretch/>
        </p:blipFill>
        <p:spPr bwMode="auto">
          <a:xfrm>
            <a:off x="16220" y="975672"/>
            <a:ext cx="3170497" cy="36710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31B94E-86AF-DA73-BD08-E598E6E6B8C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05" t="52477" r="24516" b="10206"/>
          <a:stretch/>
        </p:blipFill>
        <p:spPr bwMode="auto">
          <a:xfrm>
            <a:off x="2776698" y="970374"/>
            <a:ext cx="3170497" cy="36710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20D1A6-48D9-B932-62D9-B0EE1AAB0EB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6" t="52426" r="58065" b="10206"/>
          <a:stretch/>
        </p:blipFill>
        <p:spPr bwMode="auto">
          <a:xfrm>
            <a:off x="5486949" y="970374"/>
            <a:ext cx="3170497" cy="367602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CBB7CDD-FC11-180F-F022-CE470705408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24" t="5043" r="41697" b="58225"/>
          <a:stretch/>
        </p:blipFill>
        <p:spPr bwMode="auto">
          <a:xfrm>
            <a:off x="9058271" y="970374"/>
            <a:ext cx="3170497" cy="36134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B00F86F-0B1D-D5F5-F94B-428CEAA1EB0B}"/>
              </a:ext>
            </a:extLst>
          </p:cNvPr>
          <p:cNvGrpSpPr/>
          <p:nvPr/>
        </p:nvGrpSpPr>
        <p:grpSpPr>
          <a:xfrm>
            <a:off x="4106194" y="5313500"/>
            <a:ext cx="4301729" cy="1550977"/>
            <a:chOff x="2943661" y="5560738"/>
            <a:chExt cx="3630319" cy="130890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A96BEA2-A13F-A4A6-8398-58DAC4201016}"/>
                </a:ext>
              </a:extLst>
            </p:cNvPr>
            <p:cNvGrpSpPr/>
            <p:nvPr/>
          </p:nvGrpSpPr>
          <p:grpSpPr>
            <a:xfrm>
              <a:off x="2943661" y="5560738"/>
              <a:ext cx="3630319" cy="1308902"/>
              <a:chOff x="43245" y="3854753"/>
              <a:chExt cx="8329685" cy="3003247"/>
            </a:xfrm>
          </p:grpSpPr>
          <p:sp>
            <p:nvSpPr>
              <p:cNvPr id="31" name="Speech Bubble: Oval 30">
                <a:extLst>
                  <a:ext uri="{FF2B5EF4-FFF2-40B4-BE49-F238E27FC236}">
                    <a16:creationId xmlns:a16="http://schemas.microsoft.com/office/drawing/2014/main" id="{5110DB6D-8D4A-F2D2-E17B-76761F7FD07D}"/>
                  </a:ext>
                </a:extLst>
              </p:cNvPr>
              <p:cNvSpPr/>
              <p:nvPr/>
            </p:nvSpPr>
            <p:spPr>
              <a:xfrm>
                <a:off x="4412343" y="4399078"/>
                <a:ext cx="1364421" cy="1006928"/>
              </a:xfrm>
              <a:prstGeom prst="wedgeEllipseCallout">
                <a:avLst>
                  <a:gd name="adj1" fmla="val 72247"/>
                  <a:gd name="adj2" fmla="val 48086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2000"/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B74B6295-952D-B0BF-EFDC-C6F0036D1C3D}"/>
                  </a:ext>
                </a:extLst>
              </p:cNvPr>
              <p:cNvGrpSpPr/>
              <p:nvPr/>
            </p:nvGrpSpPr>
            <p:grpSpPr>
              <a:xfrm>
                <a:off x="43245" y="3854753"/>
                <a:ext cx="8329685" cy="3003247"/>
                <a:chOff x="43245" y="3854753"/>
                <a:chExt cx="8329685" cy="3003247"/>
              </a:xfrm>
            </p:grpSpPr>
            <p:pic>
              <p:nvPicPr>
                <p:cNvPr id="36" name="Picture 2" descr="Falling out, lashing out and blurting out: phrasal verbs connected with  arguing (1). – About Words – Cambridge Dictionary blog">
                  <a:extLst>
                    <a:ext uri="{FF2B5EF4-FFF2-40B4-BE49-F238E27FC236}">
                      <a16:creationId xmlns:a16="http://schemas.microsoft.com/office/drawing/2014/main" id="{C23584A1-0E02-F4E9-60CC-DE11EB031F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9500" l="1167" r="96667">
                              <a14:foregroundMark x1="22833" y1="95500" x2="18167" y2="75250"/>
                              <a14:foregroundMark x1="18167" y1="75250" x2="17833" y2="54000"/>
                              <a14:foregroundMark x1="17833" y1="54000" x2="18167" y2="53250"/>
                              <a14:foregroundMark x1="12000" y1="61750" x2="14167" y2="92000"/>
                              <a14:foregroundMark x1="14167" y1="92000" x2="21333" y2="95750"/>
                              <a14:foregroundMark x1="27000" y1="78000" x2="28333" y2="87500"/>
                              <a14:foregroundMark x1="7833" y1="70250" x2="5500" y2="86500"/>
                              <a14:foregroundMark x1="29833" y1="38750" x2="32167" y2="56500"/>
                              <a14:foregroundMark x1="32167" y1="56500" x2="32000" y2="57000"/>
                              <a14:foregroundMark x1="5167" y1="72250" x2="1333" y2="89750"/>
                              <a14:foregroundMark x1="1333" y1="89750" x2="1333" y2="90000"/>
                              <a14:foregroundMark x1="26833" y1="87250" x2="27167" y2="97750"/>
                              <a14:foregroundMark x1="12500" y1="94750" x2="21167" y2="99000"/>
                              <a14:foregroundMark x1="87167" y1="87750" x2="92333" y2="99500"/>
                              <a14:foregroundMark x1="92333" y1="99500" x2="92333" y2="99500"/>
                              <a14:foregroundMark x1="64833" y1="59750" x2="63167" y2="57250"/>
                              <a14:foregroundMark x1="95000" y1="96750" x2="96667" y2="9925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1174" r="53264"/>
                <a:stretch/>
              </p:blipFill>
              <p:spPr bwMode="auto">
                <a:xfrm>
                  <a:off x="43245" y="3854753"/>
                  <a:ext cx="2670926" cy="3003247"/>
                </a:xfrm>
                <a:prstGeom prst="rect">
                  <a:avLst/>
                </a:prstGeom>
                <a:noFill/>
                <a:effectLst>
                  <a:glow rad="127000">
                    <a:srgbClr val="92D050"/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" name="Picture 2" descr="Falling out, lashing out and blurting out: phrasal verbs connected with  arguing (1). – About Words – Cambridge Dictionary blog">
                  <a:extLst>
                    <a:ext uri="{FF2B5EF4-FFF2-40B4-BE49-F238E27FC236}">
                      <a16:creationId xmlns:a16="http://schemas.microsoft.com/office/drawing/2014/main" id="{87DFCB5C-A528-D2B8-EFB9-5EDBCDBCFEA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9500" l="1167" r="96667">
                              <a14:foregroundMark x1="22833" y1="95500" x2="18167" y2="75250"/>
                              <a14:foregroundMark x1="18167" y1="75250" x2="17833" y2="54000"/>
                              <a14:foregroundMark x1="17833" y1="54000" x2="18167" y2="53250"/>
                              <a14:foregroundMark x1="12000" y1="61750" x2="14167" y2="92000"/>
                              <a14:foregroundMark x1="14167" y1="92000" x2="21333" y2="95750"/>
                              <a14:foregroundMark x1="27000" y1="78000" x2="28333" y2="87500"/>
                              <a14:foregroundMark x1="7833" y1="70250" x2="5500" y2="86500"/>
                              <a14:foregroundMark x1="29833" y1="38750" x2="32167" y2="56500"/>
                              <a14:foregroundMark x1="32167" y1="56500" x2="32000" y2="57000"/>
                              <a14:foregroundMark x1="5167" y1="72250" x2="1333" y2="89750"/>
                              <a14:foregroundMark x1="1333" y1="89750" x2="1333" y2="90000"/>
                              <a14:foregroundMark x1="26833" y1="87250" x2="27167" y2="97750"/>
                              <a14:foregroundMark x1="12500" y1="94750" x2="21167" y2="99000"/>
                              <a14:foregroundMark x1="87167" y1="87750" x2="92333" y2="99500"/>
                              <a14:foregroundMark x1="92333" y1="99500" x2="92333" y2="99500"/>
                              <a14:foregroundMark x1="64833" y1="59750" x2="63167" y2="57250"/>
                              <a14:foregroundMark x1="95000" y1="96750" x2="96667" y2="9925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285" t="21174"/>
                <a:stretch/>
              </p:blipFill>
              <p:spPr bwMode="auto">
                <a:xfrm>
                  <a:off x="5931746" y="3854753"/>
                  <a:ext cx="2441184" cy="30032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33" name="Speech Bubble: Oval 32">
                <a:extLst>
                  <a:ext uri="{FF2B5EF4-FFF2-40B4-BE49-F238E27FC236}">
                    <a16:creationId xmlns:a16="http://schemas.microsoft.com/office/drawing/2014/main" id="{128067EB-7C61-8ABA-BC73-D0B68A1DFA17}"/>
                  </a:ext>
                </a:extLst>
              </p:cNvPr>
              <p:cNvSpPr/>
              <p:nvPr/>
            </p:nvSpPr>
            <p:spPr>
              <a:xfrm>
                <a:off x="2615262" y="4399078"/>
                <a:ext cx="1364421" cy="1006928"/>
              </a:xfrm>
              <a:prstGeom prst="wedgeEllipseCallout">
                <a:avLst>
                  <a:gd name="adj1" fmla="val -68170"/>
                  <a:gd name="adj2" fmla="val 3006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200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CCF91F3-1BF5-9EC7-A5C3-A6864F66D423}"/>
                </a:ext>
              </a:extLst>
            </p:cNvPr>
            <p:cNvSpPr txBox="1"/>
            <p:nvPr/>
          </p:nvSpPr>
          <p:spPr>
            <a:xfrm>
              <a:off x="3915740" y="5845157"/>
              <a:ext cx="930321" cy="3116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Unconscious processing!</a:t>
              </a:r>
              <a:endParaRPr lang="he-IL" sz="9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4E954F6-C5D0-4314-747A-6536DB6A27C0}"/>
                </a:ext>
              </a:extLst>
            </p:cNvPr>
            <p:cNvSpPr txBox="1"/>
            <p:nvPr/>
          </p:nvSpPr>
          <p:spPr>
            <a:xfrm>
              <a:off x="4705355" y="5753524"/>
              <a:ext cx="867312" cy="42856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No</a:t>
              </a:r>
            </a:p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Unconscious processing!</a:t>
              </a:r>
              <a:endParaRPr lang="he-IL" sz="9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2E20477-422F-E7F0-386A-2D10677FEB20}"/>
              </a:ext>
            </a:extLst>
          </p:cNvPr>
          <p:cNvSpPr txBox="1"/>
          <p:nvPr/>
        </p:nvSpPr>
        <p:spPr>
          <a:xfrm>
            <a:off x="714462" y="4552747"/>
            <a:ext cx="2272923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 = 0.067</a:t>
            </a:r>
          </a:p>
          <a:p>
            <a:pPr algn="ctr"/>
            <a:r>
              <a:rPr lang="en-US" sz="2400" dirty="0"/>
              <a:t>Cohen’s d = 0.69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61FAFD-D405-4622-257F-96FBFB0649C1}"/>
              </a:ext>
            </a:extLst>
          </p:cNvPr>
          <p:cNvSpPr txBox="1"/>
          <p:nvPr/>
        </p:nvSpPr>
        <p:spPr>
          <a:xfrm>
            <a:off x="3372233" y="4552747"/>
            <a:ext cx="237563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 = 0.052</a:t>
            </a:r>
          </a:p>
          <a:p>
            <a:pPr algn="ctr"/>
            <a:r>
              <a:rPr lang="en-US" sz="2400" dirty="0"/>
              <a:t>Cohen’s d = 0.95</a:t>
            </a:r>
            <a:endParaRPr lang="he-IL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C3E7CC-D760-1DF9-62FE-732E2537744D}"/>
              </a:ext>
            </a:extLst>
          </p:cNvPr>
          <p:cNvSpPr txBox="1"/>
          <p:nvPr/>
        </p:nvSpPr>
        <p:spPr>
          <a:xfrm>
            <a:off x="6306531" y="4552747"/>
            <a:ext cx="2315469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 = 0.023</a:t>
            </a:r>
          </a:p>
          <a:p>
            <a:pPr algn="ctr"/>
            <a:r>
              <a:rPr lang="en-US" sz="2400" dirty="0"/>
              <a:t>Cohen’s d = 1.17</a:t>
            </a:r>
            <a:endParaRPr lang="he-IL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20D8F9-B580-4DF7-675A-C20AED418531}"/>
              </a:ext>
            </a:extLst>
          </p:cNvPr>
          <p:cNvSpPr txBox="1"/>
          <p:nvPr/>
        </p:nvSpPr>
        <p:spPr>
          <a:xfrm>
            <a:off x="9807274" y="4552747"/>
            <a:ext cx="2368505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 = 0.010</a:t>
            </a:r>
          </a:p>
          <a:p>
            <a:pPr algn="ctr"/>
            <a:r>
              <a:rPr lang="en-US" sz="2400" dirty="0"/>
              <a:t>Cohen’s d = 1.17</a:t>
            </a:r>
          </a:p>
        </p:txBody>
      </p:sp>
    </p:spTree>
    <p:extLst>
      <p:ext uri="{BB962C8B-B14F-4D97-AF65-F5344CB8AC3E}">
        <p14:creationId xmlns:p14="http://schemas.microsoft.com/office/powerpoint/2010/main" val="414681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542C0B74-F47F-E672-C1A4-BADDC6C1C38B}"/>
              </a:ext>
            </a:extLst>
          </p:cNvPr>
          <p:cNvSpPr txBox="1"/>
          <p:nvPr/>
        </p:nvSpPr>
        <p:spPr>
          <a:xfrm>
            <a:off x="4316814" y="2261179"/>
            <a:ext cx="4100669" cy="443198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Mouse is more sensitive?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Information lost in averaging?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Conscious  </a:t>
            </a:r>
            <a:r>
              <a:rPr lang="en-US" sz="2400" b="1" dirty="0"/>
              <a:t>&gt;</a:t>
            </a:r>
            <a:r>
              <a:rPr lang="en-US" sz="2400" dirty="0"/>
              <a:t> Unconscious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Accidental</a:t>
            </a:r>
          </a:p>
          <a:p>
            <a:r>
              <a:rPr lang="en-US" sz="1600" dirty="0"/>
              <a:t>Dynamic start -</a:t>
            </a:r>
            <a:r>
              <a:rPr lang="en-US" dirty="0"/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Scherbaum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&amp;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Kieslich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(2018)</a:t>
            </a:r>
            <a:endParaRPr 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Discrepancy with Xiao et al. (2015)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013D41-0906-65B4-E93F-1847F8E88ACB}"/>
              </a:ext>
            </a:extLst>
          </p:cNvPr>
          <p:cNvSpPr txBox="1"/>
          <p:nvPr/>
        </p:nvSpPr>
        <p:spPr>
          <a:xfrm>
            <a:off x="1217329" y="761935"/>
            <a:ext cx="1054222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Xiao et al. (2015)                                                                                Current study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83B3F3C-1002-74C1-2D50-E036819245B9}"/>
              </a:ext>
            </a:extLst>
          </p:cNvPr>
          <p:cNvGrpSpPr/>
          <p:nvPr/>
        </p:nvGrpSpPr>
        <p:grpSpPr>
          <a:xfrm>
            <a:off x="10253287" y="1445101"/>
            <a:ext cx="1101927" cy="659670"/>
            <a:chOff x="9877050" y="1603532"/>
            <a:chExt cx="1101927" cy="659670"/>
          </a:xfrm>
        </p:grpSpPr>
        <p:sp>
          <p:nvSpPr>
            <p:cNvPr id="40" name="Arrow: Down 39">
              <a:extLst>
                <a:ext uri="{FF2B5EF4-FFF2-40B4-BE49-F238E27FC236}">
                  <a16:creationId xmlns:a16="http://schemas.microsoft.com/office/drawing/2014/main" id="{E3C8ED47-A9CF-E01A-AEE9-6282DB14758D}"/>
                </a:ext>
              </a:extLst>
            </p:cNvPr>
            <p:cNvSpPr/>
            <p:nvPr/>
          </p:nvSpPr>
          <p:spPr>
            <a:xfrm rot="14714211">
              <a:off x="10548493" y="1329722"/>
              <a:ext cx="156674" cy="704294"/>
            </a:xfrm>
            <a:prstGeom prst="downArrow">
              <a:avLst>
                <a:gd name="adj1" fmla="val 20704"/>
                <a:gd name="adj2" fmla="val 437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CF514A-4EAE-7355-BFAB-D79273BC3904}"/>
                </a:ext>
              </a:extLst>
            </p:cNvPr>
            <p:cNvGrpSpPr/>
            <p:nvPr/>
          </p:nvGrpSpPr>
          <p:grpSpPr>
            <a:xfrm>
              <a:off x="9877050" y="1616871"/>
              <a:ext cx="794402" cy="646331"/>
              <a:chOff x="-7682" y="4683990"/>
              <a:chExt cx="794402" cy="64633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262708C-2556-9ABC-6B69-7F171D48AA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260" b="89924" l="6455" r="97234">
                            <a14:foregroundMark x1="7172" y1="8855" x2="6455" y2="16794"/>
                            <a14:foregroundMark x1="53689" y1="7023" x2="43911" y2="6507"/>
                            <a14:foregroundMark x1="92623" y1="22443" x2="89549" y2="65038"/>
                            <a14:foregroundMark x1="21004" y1="87176" x2="27766" y2="81527"/>
                            <a14:foregroundMark x1="30123" y1="73282" x2="31250" y2="75267"/>
                            <a14:foregroundMark x1="97234" y1="15115" x2="97131" y2="22748"/>
                            <a14:foregroundMark x1="70082" y1="79847" x2="73156" y2="82443"/>
                            <a14:backgroundMark x1="39139" y1="9313" x2="39242" y2="5191"/>
                            <a14:backgroundMark x1="40881" y1="7023" x2="40369" y2="8244"/>
                            <a14:backgroundMark x1="40471" y1="7176" x2="40676" y2="4580"/>
                            <a14:backgroundMark x1="40881" y1="5802" x2="40779" y2="8855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66" t="70789" r="64839"/>
              <a:stretch/>
            </p:blipFill>
            <p:spPr>
              <a:xfrm>
                <a:off x="-7682" y="4683990"/>
                <a:ext cx="794402" cy="646331"/>
              </a:xfrm>
              <a:prstGeom prst="rect">
                <a:avLst/>
              </a:prstGeom>
            </p:spPr>
          </p:pic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0B99762-7BC4-2064-CA5C-F5424E01CD15}"/>
                  </a:ext>
                </a:extLst>
              </p:cNvPr>
              <p:cNvSpPr/>
              <p:nvPr/>
            </p:nvSpPr>
            <p:spPr>
              <a:xfrm>
                <a:off x="604816" y="4708208"/>
                <a:ext cx="53112" cy="49538"/>
              </a:xfrm>
              <a:prstGeom prst="ellipse">
                <a:avLst/>
              </a:prstGeom>
              <a:solidFill>
                <a:srgbClr val="23E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A19E7A0-8A57-347C-E206-85B90896F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6058" y="1544104"/>
            <a:ext cx="1118272" cy="46166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1527988-E0E1-05A2-BAF0-DEA9B51CFCC7}"/>
              </a:ext>
            </a:extLst>
          </p:cNvPr>
          <p:cNvGrpSpPr/>
          <p:nvPr/>
        </p:nvGrpSpPr>
        <p:grpSpPr>
          <a:xfrm>
            <a:off x="2571674" y="1357972"/>
            <a:ext cx="1585306" cy="647797"/>
            <a:chOff x="7574377" y="757389"/>
            <a:chExt cx="3724578" cy="1521959"/>
          </a:xfrm>
        </p:grpSpPr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6E52E4F3-9031-F96F-BE72-5C5069E38858}"/>
                </a:ext>
              </a:extLst>
            </p:cNvPr>
            <p:cNvSpPr/>
            <p:nvPr/>
          </p:nvSpPr>
          <p:spPr>
            <a:xfrm rot="16200000">
              <a:off x="10287560" y="806370"/>
              <a:ext cx="368096" cy="165469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16" name="Picture 2" descr="Hand with Computer Mouse Vector Stock Vector - Illustration of click,  internet: 83728483">
              <a:extLst>
                <a:ext uri="{FF2B5EF4-FFF2-40B4-BE49-F238E27FC236}">
                  <a16:creationId xmlns:a16="http://schemas.microsoft.com/office/drawing/2014/main" id="{DE6EBA9F-A0E4-A1D8-0F8C-A6AE2BE321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61" b="89841" l="7875" r="90875">
                          <a14:foregroundMark x1="9500" y1="62948" x2="7875" y2="58167"/>
                          <a14:foregroundMark x1="8875" y1="57371" x2="15125" y2="47809"/>
                          <a14:foregroundMark x1="10750" y1="49602" x2="13125" y2="47410"/>
                          <a14:foregroundMark x1="13500" y1="46813" x2="18750" y2="43426"/>
                          <a14:foregroundMark x1="11250" y1="57171" x2="36250" y2="46614"/>
                          <a14:foregroundMark x1="36250" y1="46614" x2="48750" y2="52590"/>
                          <a14:foregroundMark x1="89875" y1="72908" x2="90875" y2="59960"/>
                          <a14:foregroundMark x1="90875" y1="59960" x2="90875" y2="589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74377" y="757389"/>
              <a:ext cx="2425433" cy="1521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4494516-5D03-0924-6BF9-33F25174E0C8}"/>
              </a:ext>
            </a:extLst>
          </p:cNvPr>
          <p:cNvGrpSpPr/>
          <p:nvPr/>
        </p:nvGrpSpPr>
        <p:grpSpPr>
          <a:xfrm>
            <a:off x="2034360" y="1563301"/>
            <a:ext cx="202376" cy="351082"/>
            <a:chOff x="1234072" y="1784007"/>
            <a:chExt cx="434940" cy="754536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ECAAF5-7598-82F7-5847-391BE3DC3677}"/>
                </a:ext>
              </a:extLst>
            </p:cNvPr>
            <p:cNvCxnSpPr/>
            <p:nvPr/>
          </p:nvCxnSpPr>
          <p:spPr>
            <a:xfrm flipV="1">
              <a:off x="1235987" y="1784007"/>
              <a:ext cx="433025" cy="433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84F8F91-A082-C7A4-6E2F-F1A42A0AC4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34072" y="2105519"/>
              <a:ext cx="433025" cy="43302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0933C8EE-2FBA-F39A-BE1E-0CC7B2606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259" y="1544104"/>
            <a:ext cx="1118272" cy="461665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8672BB4C-5BDE-77A8-A280-931506DC247E}"/>
              </a:ext>
            </a:extLst>
          </p:cNvPr>
          <p:cNvGrpSpPr/>
          <p:nvPr/>
        </p:nvGrpSpPr>
        <p:grpSpPr>
          <a:xfrm flipH="1">
            <a:off x="9800665" y="1664043"/>
            <a:ext cx="257735" cy="192102"/>
            <a:chOff x="1115096" y="2125683"/>
            <a:chExt cx="553916" cy="412860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1E56101-8C6E-3144-6BA4-FC3887D52E46}"/>
                </a:ext>
              </a:extLst>
            </p:cNvPr>
            <p:cNvCxnSpPr>
              <a:cxnSpLocks/>
            </p:cNvCxnSpPr>
            <p:nvPr/>
          </p:nvCxnSpPr>
          <p:spPr>
            <a:xfrm>
              <a:off x="1115096" y="2125683"/>
              <a:ext cx="553916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295F636-EDD8-58BF-7242-B9FCAEBB98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5096" y="2538543"/>
              <a:ext cx="552001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A77CE2C5-122A-E3BB-65EC-4A3288FAF859}"/>
              </a:ext>
            </a:extLst>
          </p:cNvPr>
          <p:cNvSpPr txBox="1"/>
          <p:nvPr/>
        </p:nvSpPr>
        <p:spPr>
          <a:xfrm>
            <a:off x="1511603" y="2266789"/>
            <a:ext cx="2120141" cy="30469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AUC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Conscious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642589-46CE-6908-402A-54727271F7E0}"/>
              </a:ext>
            </a:extLst>
          </p:cNvPr>
          <p:cNvSpPr txBox="1"/>
          <p:nvPr/>
        </p:nvSpPr>
        <p:spPr>
          <a:xfrm>
            <a:off x="9005194" y="2266789"/>
            <a:ext cx="2314886" cy="30469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Reaching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Reach area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Unconscious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8CF011-01C8-7FDE-9376-5123C4C1029D}"/>
              </a:ext>
            </a:extLst>
          </p:cNvPr>
          <p:cNvCxnSpPr>
            <a:cxnSpLocks/>
          </p:cNvCxnSpPr>
          <p:nvPr/>
        </p:nvCxnSpPr>
        <p:spPr>
          <a:xfrm>
            <a:off x="4384025" y="2524417"/>
            <a:ext cx="31302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4F112E-F692-D5E5-EE79-149A416C0C16}"/>
              </a:ext>
            </a:extLst>
          </p:cNvPr>
          <p:cNvCxnSpPr>
            <a:cxnSpLocks/>
          </p:cNvCxnSpPr>
          <p:nvPr/>
        </p:nvCxnSpPr>
        <p:spPr>
          <a:xfrm>
            <a:off x="4384025" y="3974949"/>
            <a:ext cx="36800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A6B691B-86B4-F092-24E8-3827BD062972}"/>
              </a:ext>
            </a:extLst>
          </p:cNvPr>
          <p:cNvSpPr txBox="1"/>
          <p:nvPr/>
        </p:nvSpPr>
        <p:spPr>
          <a:xfrm>
            <a:off x="4303849" y="2598003"/>
            <a:ext cx="25905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Desmurget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(1997)</a:t>
            </a:r>
          </a:p>
          <a:p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Palluel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-Germain et al. (2004)</a:t>
            </a:r>
          </a:p>
          <a:p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Moher &amp; Song (2019)</a:t>
            </a:r>
            <a:endParaRPr 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E50B5E-575D-7325-19EB-10674EF523E7}"/>
              </a:ext>
            </a:extLst>
          </p:cNvPr>
          <p:cNvSpPr txBox="1"/>
          <p:nvPr/>
        </p:nvSpPr>
        <p:spPr>
          <a:xfrm>
            <a:off x="4303849" y="4105400"/>
            <a:ext cx="36800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Cohen’s </a:t>
            </a:r>
            <a:r>
              <a:rPr lang="en-US" sz="1600" dirty="0" err="1"/>
              <a:t>d</a:t>
            </a:r>
            <a:r>
              <a:rPr lang="en-US" sz="1600" baseline="-25000" dirty="0" err="1"/>
              <a:t>AUC</a:t>
            </a:r>
            <a:r>
              <a:rPr lang="en-US" sz="1600" dirty="0"/>
              <a:t> = 0.71</a:t>
            </a:r>
          </a:p>
          <a:p>
            <a:r>
              <a:rPr lang="en-US" sz="1600" dirty="0"/>
              <a:t>Cohen’s </a:t>
            </a:r>
            <a:r>
              <a:rPr lang="en-US" sz="1600" dirty="0" err="1"/>
              <a:t>d</a:t>
            </a:r>
            <a:r>
              <a:rPr lang="en-US" sz="1600" baseline="-25000" dirty="0" err="1"/>
              <a:t>reach</a:t>
            </a:r>
            <a:r>
              <a:rPr lang="en-US" sz="1600" baseline="-25000" dirty="0"/>
              <a:t> area</a:t>
            </a:r>
            <a:r>
              <a:rPr lang="en-US" sz="1600" dirty="0"/>
              <a:t> = 0.69</a:t>
            </a:r>
          </a:p>
        </p:txBody>
      </p:sp>
    </p:spTree>
    <p:extLst>
      <p:ext uri="{BB962C8B-B14F-4D97-AF65-F5344CB8AC3E}">
        <p14:creationId xmlns:p14="http://schemas.microsoft.com/office/powerpoint/2010/main" val="126197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Explaining the 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013D41-0906-65B4-E93F-1847F8E88ACB}"/>
              </a:ext>
            </a:extLst>
          </p:cNvPr>
          <p:cNvSpPr txBox="1"/>
          <p:nvPr/>
        </p:nvSpPr>
        <p:spPr>
          <a:xfrm>
            <a:off x="566961" y="1609729"/>
            <a:ext cx="11192593" cy="452431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Reaching is Noisy</a:t>
            </a:r>
          </a:p>
          <a:p>
            <a:pPr lvl="1"/>
            <a:r>
              <a:rPr lang="en-US" sz="2400" dirty="0"/>
              <a:t>More complexity		Higher variability</a:t>
            </a:r>
          </a:p>
          <a:p>
            <a:pPr lvl="1"/>
            <a:r>
              <a:rPr lang="en-US" sz="2400" dirty="0" err="1"/>
              <a:t>SD</a:t>
            </a:r>
            <a:r>
              <a:rPr lang="en-US" sz="2400" baseline="-25000" dirty="0" err="1"/>
              <a:t>reach</a:t>
            </a:r>
            <a:r>
              <a:rPr lang="en-US" sz="2400" baseline="-25000" dirty="0"/>
              <a:t> area</a:t>
            </a:r>
            <a:r>
              <a:rPr lang="en-US" sz="2400" dirty="0"/>
              <a:t> = 1.45</a:t>
            </a:r>
          </a:p>
          <a:p>
            <a:pPr lvl="1"/>
            <a:r>
              <a:rPr lang="en-US" sz="2400" dirty="0" err="1"/>
              <a:t>SD</a:t>
            </a:r>
            <a:r>
              <a:rPr lang="en-US" sz="2400" baseline="-25000" dirty="0" err="1"/>
              <a:t>keyboard</a:t>
            </a:r>
            <a:r>
              <a:rPr lang="en-US" sz="2400" baseline="-25000" dirty="0"/>
              <a:t>-RT</a:t>
            </a:r>
            <a:r>
              <a:rPr lang="en-US" sz="2400" dirty="0"/>
              <a:t> = 0.85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Less valid trials		Lower SNR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Long-lasting reach  vs.  Short-lived unconscious effects</a:t>
            </a:r>
          </a:p>
          <a:p>
            <a:pPr lvl="1"/>
            <a:r>
              <a:rPr lang="en-US" sz="2400" dirty="0"/>
              <a:t>Unconscious effect in 24-94% of movement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83B3F3C-1002-74C1-2D50-E036819245B9}"/>
              </a:ext>
            </a:extLst>
          </p:cNvPr>
          <p:cNvGrpSpPr/>
          <p:nvPr/>
        </p:nvGrpSpPr>
        <p:grpSpPr>
          <a:xfrm>
            <a:off x="6589337" y="876777"/>
            <a:ext cx="1101927" cy="659670"/>
            <a:chOff x="9877050" y="1603532"/>
            <a:chExt cx="1101927" cy="659670"/>
          </a:xfrm>
        </p:grpSpPr>
        <p:sp>
          <p:nvSpPr>
            <p:cNvPr id="40" name="Arrow: Down 39">
              <a:extLst>
                <a:ext uri="{FF2B5EF4-FFF2-40B4-BE49-F238E27FC236}">
                  <a16:creationId xmlns:a16="http://schemas.microsoft.com/office/drawing/2014/main" id="{E3C8ED47-A9CF-E01A-AEE9-6282DB14758D}"/>
                </a:ext>
              </a:extLst>
            </p:cNvPr>
            <p:cNvSpPr/>
            <p:nvPr/>
          </p:nvSpPr>
          <p:spPr>
            <a:xfrm rot="14714211">
              <a:off x="10548493" y="1329722"/>
              <a:ext cx="156674" cy="704294"/>
            </a:xfrm>
            <a:prstGeom prst="downArrow">
              <a:avLst>
                <a:gd name="adj1" fmla="val 20704"/>
                <a:gd name="adj2" fmla="val 437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CF514A-4EAE-7355-BFAB-D79273BC3904}"/>
                </a:ext>
              </a:extLst>
            </p:cNvPr>
            <p:cNvGrpSpPr/>
            <p:nvPr/>
          </p:nvGrpSpPr>
          <p:grpSpPr>
            <a:xfrm>
              <a:off x="9877050" y="1616871"/>
              <a:ext cx="794402" cy="646331"/>
              <a:chOff x="-7682" y="4683990"/>
              <a:chExt cx="794402" cy="64633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262708C-2556-9ABC-6B69-7F171D48AA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260" b="89924" l="6455" r="97234">
                            <a14:foregroundMark x1="7172" y1="8855" x2="6455" y2="16794"/>
                            <a14:foregroundMark x1="53689" y1="7023" x2="43911" y2="6507"/>
                            <a14:foregroundMark x1="92623" y1="22443" x2="89549" y2="65038"/>
                            <a14:foregroundMark x1="21004" y1="87176" x2="27766" y2="81527"/>
                            <a14:foregroundMark x1="30123" y1="73282" x2="31250" y2="75267"/>
                            <a14:foregroundMark x1="97234" y1="15115" x2="97131" y2="22748"/>
                            <a14:foregroundMark x1="70082" y1="79847" x2="73156" y2="82443"/>
                            <a14:backgroundMark x1="39139" y1="9313" x2="39242" y2="5191"/>
                            <a14:backgroundMark x1="40881" y1="7023" x2="40369" y2="8244"/>
                            <a14:backgroundMark x1="40471" y1="7176" x2="40676" y2="4580"/>
                            <a14:backgroundMark x1="40881" y1="5802" x2="40779" y2="8855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66" t="70789" r="64839"/>
              <a:stretch/>
            </p:blipFill>
            <p:spPr>
              <a:xfrm>
                <a:off x="-7682" y="4683990"/>
                <a:ext cx="794402" cy="646331"/>
              </a:xfrm>
              <a:prstGeom prst="rect">
                <a:avLst/>
              </a:prstGeom>
            </p:spPr>
          </p:pic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0B99762-7BC4-2064-CA5C-F5424E01CD15}"/>
                  </a:ext>
                </a:extLst>
              </p:cNvPr>
              <p:cNvSpPr/>
              <p:nvPr/>
            </p:nvSpPr>
            <p:spPr>
              <a:xfrm>
                <a:off x="604816" y="4708208"/>
                <a:ext cx="53112" cy="49538"/>
              </a:xfrm>
              <a:prstGeom prst="ellipse">
                <a:avLst/>
              </a:prstGeom>
              <a:solidFill>
                <a:srgbClr val="23E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A19E7A0-8A57-347C-E206-85B90896F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2108" y="975780"/>
            <a:ext cx="1118272" cy="461665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8672BB4C-5BDE-77A8-A280-931506DC247E}"/>
              </a:ext>
            </a:extLst>
          </p:cNvPr>
          <p:cNvGrpSpPr/>
          <p:nvPr/>
        </p:nvGrpSpPr>
        <p:grpSpPr>
          <a:xfrm flipH="1">
            <a:off x="6136715" y="1087597"/>
            <a:ext cx="258475" cy="172307"/>
            <a:chOff x="1113506" y="2168223"/>
            <a:chExt cx="555506" cy="370318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1E56101-8C6E-3144-6BA4-FC3887D52E46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06" y="2168223"/>
              <a:ext cx="555506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295F636-EDD8-58BF-7242-B9FCAEBB98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3506" y="2538541"/>
              <a:ext cx="553591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Arrow: Right 4">
            <a:extLst>
              <a:ext uri="{FF2B5EF4-FFF2-40B4-BE49-F238E27FC236}">
                <a16:creationId xmlns:a16="http://schemas.microsoft.com/office/drawing/2014/main" id="{DBBA2C9C-0BDD-0541-AF89-7AF66238B9B9}"/>
              </a:ext>
            </a:extLst>
          </p:cNvPr>
          <p:cNvSpPr/>
          <p:nvPr/>
        </p:nvSpPr>
        <p:spPr>
          <a:xfrm>
            <a:off x="3497693" y="2095114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C95E05-6405-B5FC-A12A-9EB1787AF365}"/>
              </a:ext>
            </a:extLst>
          </p:cNvPr>
          <p:cNvSpPr txBox="1"/>
          <p:nvPr/>
        </p:nvSpPr>
        <p:spPr>
          <a:xfrm>
            <a:off x="7339116" y="1991342"/>
            <a:ext cx="428592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Obscure the unconscious effect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7F0C4CE-8559-2EF1-54FF-C283F999C37C}"/>
              </a:ext>
            </a:extLst>
          </p:cNvPr>
          <p:cNvSpPr/>
          <p:nvPr/>
        </p:nvSpPr>
        <p:spPr>
          <a:xfrm>
            <a:off x="3497693" y="3940977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4B407D1-3E1A-0473-F511-523B029CCA47}"/>
              </a:ext>
            </a:extLst>
          </p:cNvPr>
          <p:cNvSpPr/>
          <p:nvPr/>
        </p:nvSpPr>
        <p:spPr>
          <a:xfrm>
            <a:off x="6699881" y="2085486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4550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 animBg="1"/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013D41-0906-65B4-E93F-1847F8E88ACB}"/>
              </a:ext>
            </a:extLst>
          </p:cNvPr>
          <p:cNvSpPr txBox="1"/>
          <p:nvPr/>
        </p:nvSpPr>
        <p:spPr>
          <a:xfrm>
            <a:off x="566961" y="572366"/>
            <a:ext cx="11192593" cy="67403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Robust evidence for unconscious 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/>
              <a:t>Motion tracking sensitivity is comparable to keyboard sensitivity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Less incorrect answers</a:t>
            </a:r>
          </a:p>
          <a:p>
            <a:pPr lvl="1"/>
            <a:r>
              <a:rPr lang="en-US" sz="2400" dirty="0"/>
              <a:t>Allows changes of mind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Motion tracking tracks ongoing decision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Motion tracking provides rich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To Conclude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35DF21-0DA3-B04C-D07D-129C8BB1F16B}"/>
              </a:ext>
            </a:extLst>
          </p:cNvPr>
          <p:cNvGrpSpPr/>
          <p:nvPr/>
        </p:nvGrpSpPr>
        <p:grpSpPr>
          <a:xfrm>
            <a:off x="8886844" y="2056817"/>
            <a:ext cx="2861912" cy="4617746"/>
            <a:chOff x="8763127" y="2129553"/>
            <a:chExt cx="2861912" cy="46177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A48DA2E-7FB2-5965-5448-F3A91DB5C06A}"/>
                </a:ext>
              </a:extLst>
            </p:cNvPr>
            <p:cNvSpPr txBox="1"/>
            <p:nvPr/>
          </p:nvSpPr>
          <p:spPr>
            <a:xfrm>
              <a:off x="9278636" y="2129553"/>
              <a:ext cx="212925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/>
                <a:t>Incorrect answers</a:t>
              </a:r>
              <a:endParaRPr lang="en-US" sz="20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563F26-E1A1-1B33-E3C8-1A723F82314E}"/>
                </a:ext>
              </a:extLst>
            </p:cNvPr>
            <p:cNvSpPr txBox="1"/>
            <p:nvPr/>
          </p:nvSpPr>
          <p:spPr>
            <a:xfrm>
              <a:off x="9206345" y="6285634"/>
              <a:ext cx="2322370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400" b="1" dirty="0"/>
                <a:t>p &lt; 0.001</a:t>
              </a:r>
              <a:endParaRPr lang="he-IL" sz="2400" b="1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50F62D-0A62-8AEA-992A-E1B7331348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037" t="6774" r="74730" b="55229"/>
            <a:stretch/>
          </p:blipFill>
          <p:spPr>
            <a:xfrm>
              <a:off x="8763127" y="2448139"/>
              <a:ext cx="2861912" cy="3859850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CE6DED01-EB78-6C1D-A9E2-CFFCE1887726}"/>
              </a:ext>
            </a:extLst>
          </p:cNvPr>
          <p:cNvSpPr/>
          <p:nvPr/>
        </p:nvSpPr>
        <p:spPr>
          <a:xfrm>
            <a:off x="11450135" y="2310076"/>
            <a:ext cx="701476" cy="557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629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2782669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Thank you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640770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1F65C315-0C28-FE0B-CEA1-D0D47A613ED7}"/>
              </a:ext>
            </a:extLst>
          </p:cNvPr>
          <p:cNvSpPr txBox="1"/>
          <p:nvPr/>
        </p:nvSpPr>
        <p:spPr>
          <a:xfrm>
            <a:off x="4710146" y="4007979"/>
            <a:ext cx="2072166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Masking</a:t>
            </a:r>
            <a:endParaRPr lang="en-US" sz="20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13D35F-D4F7-2A6C-61A2-CFBA240A6B7F}"/>
              </a:ext>
            </a:extLst>
          </p:cNvPr>
          <p:cNvSpPr txBox="1"/>
          <p:nvPr/>
        </p:nvSpPr>
        <p:spPr>
          <a:xfrm>
            <a:off x="4036173" y="6319"/>
            <a:ext cx="411965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conscious processing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F80ECF-F252-5DB0-9B46-FA7985522CB2}"/>
              </a:ext>
            </a:extLst>
          </p:cNvPr>
          <p:cNvSpPr txBox="1"/>
          <p:nvPr/>
        </p:nvSpPr>
        <p:spPr>
          <a:xfrm>
            <a:off x="3450977" y="7880"/>
            <a:ext cx="86147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b="1" u="sng" dirty="0">
                <a:solidFill>
                  <a:schemeClr val="accent5">
                    <a:lumMod val="75000"/>
                  </a:schemeClr>
                </a:solidFill>
              </a:rPr>
              <a:t>Un</a:t>
            </a:r>
          </a:p>
        </p:txBody>
      </p:sp>
      <p:pic>
        <p:nvPicPr>
          <p:cNvPr id="20" name="Picture 6" descr="Coca Cola Circle Logo Vector (.AI) Free Download">
            <a:extLst>
              <a:ext uri="{FF2B5EF4-FFF2-40B4-BE49-F238E27FC236}">
                <a16:creationId xmlns:a16="http://schemas.microsoft.com/office/drawing/2014/main" id="{7BDC0F9C-CE07-CC98-7C23-D3D7B9062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16" y="1081356"/>
            <a:ext cx="1557331" cy="155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7FDB197-4682-0A67-35A7-B19B2621E118}"/>
              </a:ext>
            </a:extLst>
          </p:cNvPr>
          <p:cNvSpPr txBox="1"/>
          <p:nvPr/>
        </p:nvSpPr>
        <p:spPr>
          <a:xfrm>
            <a:off x="594208" y="634106"/>
            <a:ext cx="129203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Stimuli</a:t>
            </a:r>
            <a:endParaRPr lang="en-US" sz="2000" baseline="30000" dirty="0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2DA8870E-6E4D-09F6-836F-22165F8C7AF6}"/>
              </a:ext>
            </a:extLst>
          </p:cNvPr>
          <p:cNvSpPr/>
          <p:nvPr/>
        </p:nvSpPr>
        <p:spPr>
          <a:xfrm>
            <a:off x="2231881" y="1305680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83192C2-98F2-7711-722F-14354543AAF3}"/>
              </a:ext>
            </a:extLst>
          </p:cNvPr>
          <p:cNvSpPr txBox="1"/>
          <p:nvPr/>
        </p:nvSpPr>
        <p:spPr>
          <a:xfrm>
            <a:off x="6942451" y="634106"/>
            <a:ext cx="133661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Perceived</a:t>
            </a:r>
            <a:endParaRPr lang="en-US" sz="2000" baseline="30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2DA67FE-8584-5D96-95C8-3E862EDC7E0A}"/>
              </a:ext>
            </a:extLst>
          </p:cNvPr>
          <p:cNvSpPr txBox="1"/>
          <p:nvPr/>
        </p:nvSpPr>
        <p:spPr>
          <a:xfrm>
            <a:off x="9628980" y="634106"/>
            <a:ext cx="236089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Affects Behavior</a:t>
            </a:r>
            <a:endParaRPr lang="en-US" sz="2000" baseline="30000" dirty="0"/>
          </a:p>
        </p:txBody>
      </p:sp>
      <p:pic>
        <p:nvPicPr>
          <p:cNvPr id="54" name="Picture 10" descr="Pin on Amazing Animals and Birds">
            <a:extLst>
              <a:ext uri="{FF2B5EF4-FFF2-40B4-BE49-F238E27FC236}">
                <a16:creationId xmlns:a16="http://schemas.microsoft.com/office/drawing/2014/main" id="{944EC7C3-A422-A8C7-4A6B-6D3AED8C8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86" b="98429" l="3131" r="93535">
                        <a14:foregroundMark x1="88182" y1="18286" x2="80404" y2="98429"/>
                        <a14:foregroundMark x1="80404" y1="98429" x2="80404" y2="98429"/>
                        <a14:foregroundMark x1="58182" y1="87571" x2="38687" y2="80714"/>
                        <a14:foregroundMark x1="34444" y1="93571" x2="29394" y2="78714"/>
                        <a14:foregroundMark x1="26667" y1="30286" x2="20505" y2="40143"/>
                        <a14:foregroundMark x1="28788" y1="57429" x2="18788" y2="71857"/>
                        <a14:foregroundMark x1="17576" y1="90286" x2="26162" y2="70857"/>
                        <a14:foregroundMark x1="35152" y1="68857" x2="24343" y2="28143"/>
                        <a14:foregroundMark x1="22424" y1="32286" x2="19192" y2="69429"/>
                        <a14:foregroundMark x1="14848" y1="58286" x2="12020" y2="92429"/>
                        <a14:foregroundMark x1="9495" y1="92714" x2="9899" y2="78143"/>
                        <a14:foregroundMark x1="11010" y1="65571" x2="12424" y2="46000"/>
                        <a14:foregroundMark x1="46768" y1="50000" x2="41919" y2="43143"/>
                        <a14:foregroundMark x1="40000" y1="37143" x2="36768" y2="32857"/>
                        <a14:foregroundMark x1="86869" y1="13714" x2="90909" y2="43143"/>
                        <a14:foregroundMark x1="90909" y1="43143" x2="90909" y2="43143"/>
                        <a14:foregroundMark x1="92222" y1="32857" x2="93030" y2="23571"/>
                        <a14:foregroundMark x1="93939" y1="28714" x2="93434" y2="22714"/>
                        <a14:foregroundMark x1="85859" y1="10714" x2="81616" y2="9286"/>
                        <a14:foregroundMark x1="92828" y1="21000" x2="89697" y2="15000"/>
                        <a14:foregroundMark x1="5749" y1="80751" x2="5657" y2="81429"/>
                        <a14:foregroundMark x1="8889" y1="57714" x2="6375" y2="76161"/>
                        <a14:foregroundMark x1="7374" y1="50000" x2="6362" y2="54186"/>
                        <a14:foregroundMark x1="59192" y1="91571" x2="76162" y2="91857"/>
                        <a14:backgroundMark x1="66667" y1="72143" x2="72727" y2="53571"/>
                        <a14:backgroundMark x1="65960" y1="77143" x2="64949" y2="79857"/>
                        <a14:backgroundMark x1="59798" y1="53571" x2="60101" y2="54714"/>
                        <a14:backgroundMark x1="2727" y1="43714" x2="808" y2="47000"/>
                        <a14:backgroundMark x1="89495" y1="99286" x2="93030" y2="90571"/>
                        <a14:backgroundMark x1="3333" y1="46000" x2="303" y2="80000"/>
                        <a14:backgroundMark x1="303" y1="80000" x2="0" y2="81000"/>
                        <a14:backgroundMark x1="3535" y1="54143" x2="3333" y2="80714"/>
                        <a14:backgroundMark x1="4848" y1="58000" x2="1717" y2="79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70496" y="994419"/>
            <a:ext cx="2277861" cy="161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Graphic 54" descr="Eye with solid fill">
            <a:extLst>
              <a:ext uri="{FF2B5EF4-FFF2-40B4-BE49-F238E27FC236}">
                <a16:creationId xmlns:a16="http://schemas.microsoft.com/office/drawing/2014/main" id="{586A5F21-36FA-CA5A-4677-FDC41DF98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58665" y="1390003"/>
            <a:ext cx="914400" cy="914400"/>
          </a:xfrm>
          <a:prstGeom prst="rect">
            <a:avLst/>
          </a:prstGeom>
        </p:spPr>
      </p:pic>
      <p:pic>
        <p:nvPicPr>
          <p:cNvPr id="56" name="Picture 2" descr="Brain Cartoon Character Images | Free Vectors, Stock Photos &amp; PSD">
            <a:extLst>
              <a:ext uri="{FF2B5EF4-FFF2-40B4-BE49-F238E27FC236}">
                <a16:creationId xmlns:a16="http://schemas.microsoft.com/office/drawing/2014/main" id="{AC873A24-DBEB-66F3-1DF3-5A7EB8405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85279" y="1081356"/>
            <a:ext cx="1975954" cy="158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CF4494E-291F-ED05-5CFF-0942B9B65D67}"/>
              </a:ext>
            </a:extLst>
          </p:cNvPr>
          <p:cNvSpPr txBox="1"/>
          <p:nvPr/>
        </p:nvSpPr>
        <p:spPr>
          <a:xfrm>
            <a:off x="3353516" y="634106"/>
            <a:ext cx="261541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Processing</a:t>
            </a:r>
            <a:endParaRPr lang="en-US" sz="2000" baseline="30000" dirty="0"/>
          </a:p>
        </p:txBody>
      </p:sp>
      <p:sp>
        <p:nvSpPr>
          <p:cNvPr id="59" name="Arrow: U-Turn 58">
            <a:extLst>
              <a:ext uri="{FF2B5EF4-FFF2-40B4-BE49-F238E27FC236}">
                <a16:creationId xmlns:a16="http://schemas.microsoft.com/office/drawing/2014/main" id="{9EA29031-1861-5B89-7EB2-8AF1A6C78B9E}"/>
              </a:ext>
            </a:extLst>
          </p:cNvPr>
          <p:cNvSpPr/>
          <p:nvPr/>
        </p:nvSpPr>
        <p:spPr>
          <a:xfrm rot="10800000" flipH="1">
            <a:off x="4377635" y="2709259"/>
            <a:ext cx="6688352" cy="822504"/>
          </a:xfrm>
          <a:prstGeom prst="uturnArrow">
            <a:avLst>
              <a:gd name="adj1" fmla="val 26416"/>
              <a:gd name="adj2" fmla="val 25000"/>
              <a:gd name="adj3" fmla="val 25000"/>
              <a:gd name="adj4" fmla="val 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9BBE0FF-715F-1D32-BB6F-7562C6D76161}"/>
              </a:ext>
            </a:extLst>
          </p:cNvPr>
          <p:cNvGrpSpPr/>
          <p:nvPr/>
        </p:nvGrpSpPr>
        <p:grpSpPr>
          <a:xfrm>
            <a:off x="4537001" y="4491406"/>
            <a:ext cx="3232149" cy="2301379"/>
            <a:chOff x="-4907761" y="1965903"/>
            <a:chExt cx="3232149" cy="230137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1844A4A-1D33-CAF0-A6F7-75E24BA82D65}"/>
                </a:ext>
              </a:extLst>
            </p:cNvPr>
            <p:cNvGrpSpPr/>
            <p:nvPr/>
          </p:nvGrpSpPr>
          <p:grpSpPr>
            <a:xfrm>
              <a:off x="-4907761" y="2461905"/>
              <a:ext cx="1275878" cy="1805377"/>
              <a:chOff x="1432503" y="2625722"/>
              <a:chExt cx="2569404" cy="3019583"/>
            </a:xfrm>
          </p:grpSpPr>
          <p:cxnSp>
            <p:nvCxnSpPr>
              <p:cNvPr id="3" name="Straight Arrow Connector 2">
                <a:extLst>
                  <a:ext uri="{FF2B5EF4-FFF2-40B4-BE49-F238E27FC236}">
                    <a16:creationId xmlns:a16="http://schemas.microsoft.com/office/drawing/2014/main" id="{1DF3DFC5-54C1-BC91-0523-90D8412676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2503" y="2625722"/>
                <a:ext cx="2569404" cy="301958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2748972-85E7-CE12-7232-D99ED1C4399A}"/>
                  </a:ext>
                </a:extLst>
              </p:cNvPr>
              <p:cNvSpPr txBox="1"/>
              <p:nvPr/>
            </p:nvSpPr>
            <p:spPr>
              <a:xfrm rot="3001931">
                <a:off x="1981896" y="4030919"/>
                <a:ext cx="1190931" cy="28028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b="1" dirty="0"/>
                  <a:t>Time</a:t>
                </a:r>
                <a:endParaRPr lang="he-IL" b="1" dirty="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47BDB66-5857-191C-0988-5E203A0A6CFF}"/>
                </a:ext>
              </a:extLst>
            </p:cNvPr>
            <p:cNvGrpSpPr/>
            <p:nvPr/>
          </p:nvGrpSpPr>
          <p:grpSpPr>
            <a:xfrm>
              <a:off x="-4523458" y="1965903"/>
              <a:ext cx="1783670" cy="920604"/>
              <a:chOff x="1487053" y="2456872"/>
              <a:chExt cx="2290619" cy="1182255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A00007F6-5C6D-DD94-DD12-661FE4C52CFD}"/>
                  </a:ext>
                </a:extLst>
              </p:cNvPr>
              <p:cNvSpPr/>
              <p:nvPr/>
            </p:nvSpPr>
            <p:spPr>
              <a:xfrm>
                <a:off x="1487053" y="2456872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41BF8A2-48C0-99ED-D5EF-0100B038B781}"/>
                  </a:ext>
                </a:extLst>
              </p:cNvPr>
              <p:cNvSpPr/>
              <p:nvPr/>
            </p:nvSpPr>
            <p:spPr>
              <a:xfrm>
                <a:off x="1959700" y="285591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B5ABD9F-6770-0B49-E707-0C6A1D5CB523}"/>
                  </a:ext>
                </a:extLst>
              </p:cNvPr>
              <p:cNvSpPr/>
              <p:nvPr/>
            </p:nvSpPr>
            <p:spPr>
              <a:xfrm>
                <a:off x="2296250" y="29519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04A1829-DA4F-820F-345C-4583B4D2829B}"/>
                  </a:ext>
                </a:extLst>
              </p:cNvPr>
              <p:cNvSpPr/>
              <p:nvPr/>
            </p:nvSpPr>
            <p:spPr>
              <a:xfrm>
                <a:off x="2604367" y="281860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CE95310-7553-5BAB-19C4-EEE64D673116}"/>
                  </a:ext>
                </a:extLst>
              </p:cNvPr>
              <p:cNvSpPr/>
              <p:nvPr/>
            </p:nvSpPr>
            <p:spPr>
              <a:xfrm>
                <a:off x="2546352" y="29773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9AAAEAD-DF9A-B879-6805-E41CD48C1531}"/>
                  </a:ext>
                </a:extLst>
              </p:cNvPr>
              <p:cNvSpPr/>
              <p:nvPr/>
            </p:nvSpPr>
            <p:spPr>
              <a:xfrm>
                <a:off x="2903975" y="3047999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033EF17-FD04-7522-25EF-BA07280A1C61}"/>
                  </a:ext>
                </a:extLst>
              </p:cNvPr>
              <p:cNvSpPr/>
              <p:nvPr/>
            </p:nvSpPr>
            <p:spPr>
              <a:xfrm>
                <a:off x="2960985" y="283130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0C08CA3-89ED-8A03-DEFB-70424DC7976D}"/>
                  </a:ext>
                </a:extLst>
              </p:cNvPr>
              <p:cNvSpPr/>
              <p:nvPr/>
            </p:nvSpPr>
            <p:spPr>
              <a:xfrm>
                <a:off x="1991746" y="314404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39A07EA-8967-1B00-E1A5-D967C3DCECA9}"/>
                  </a:ext>
                </a:extLst>
              </p:cNvPr>
              <p:cNvSpPr/>
              <p:nvPr/>
            </p:nvSpPr>
            <p:spPr>
              <a:xfrm>
                <a:off x="2414314" y="3132822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266F76F-4155-4DDC-E54C-810556D6D533}"/>
                  </a:ext>
                </a:extLst>
              </p:cNvPr>
              <p:cNvSpPr/>
              <p:nvPr/>
            </p:nvSpPr>
            <p:spPr>
              <a:xfrm rot="2700000">
                <a:off x="2354265" y="2796488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9E4EB1E-BE59-BFE4-F812-6843EDE75C6B}"/>
                  </a:ext>
                </a:extLst>
              </p:cNvPr>
              <p:cNvSpPr/>
              <p:nvPr/>
            </p:nvSpPr>
            <p:spPr>
              <a:xfrm rot="2700000">
                <a:off x="2773043" y="293171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17227A4-0E3D-4481-2551-663D3CE7DD4B}"/>
                  </a:ext>
                </a:extLst>
              </p:cNvPr>
              <p:cNvSpPr/>
              <p:nvPr/>
            </p:nvSpPr>
            <p:spPr>
              <a:xfrm>
                <a:off x="2272448" y="291445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0BF814A8-94FF-6FE6-47E5-EEA800B87E84}"/>
                  </a:ext>
                </a:extLst>
              </p:cNvPr>
              <p:cNvSpPr/>
              <p:nvPr/>
            </p:nvSpPr>
            <p:spPr>
              <a:xfrm rot="2700000">
                <a:off x="2084506" y="301486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2083151-BFC2-E3B5-9369-08D1AD46DF18}"/>
                  </a:ext>
                </a:extLst>
              </p:cNvPr>
              <p:cNvSpPr/>
              <p:nvPr/>
            </p:nvSpPr>
            <p:spPr>
              <a:xfrm rot="2700000">
                <a:off x="2554040" y="309632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8EB589F-A65F-39A4-02F9-DFB1200D1802}"/>
                  </a:ext>
                </a:extLst>
              </p:cNvPr>
              <p:cNvSpPr/>
              <p:nvPr/>
            </p:nvSpPr>
            <p:spPr>
              <a:xfrm rot="2700000">
                <a:off x="2972818" y="298797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D06C859-DA8E-23D3-80CB-5F9FE72E6394}"/>
                  </a:ext>
                </a:extLst>
              </p:cNvPr>
              <p:cNvSpPr/>
              <p:nvPr/>
            </p:nvSpPr>
            <p:spPr>
              <a:xfrm rot="2700000">
                <a:off x="2262148" y="305148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EFBF4A7-B118-E578-B981-39C692A76268}"/>
                  </a:ext>
                </a:extLst>
              </p:cNvPr>
              <p:cNvSpPr/>
              <p:nvPr/>
            </p:nvSpPr>
            <p:spPr>
              <a:xfrm rot="2700000">
                <a:off x="2612344" y="290105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910D2E93-6AEA-2559-6970-83ABBCB229F0}"/>
                  </a:ext>
                </a:extLst>
              </p:cNvPr>
              <p:cNvSpPr/>
              <p:nvPr/>
            </p:nvSpPr>
            <p:spPr>
              <a:xfrm rot="2700000">
                <a:off x="2742495" y="307766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D5E1BAB0-881D-6B5A-A054-62443AAF4335}"/>
                </a:ext>
              </a:extLst>
            </p:cNvPr>
            <p:cNvSpPr/>
            <p:nvPr/>
          </p:nvSpPr>
          <p:spPr>
            <a:xfrm>
              <a:off x="-3987784" y="2557280"/>
              <a:ext cx="1783670" cy="92060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107" name="Picture 6" descr="Coca Cola Circle Logo Vector (.AI) Free Download">
              <a:extLst>
                <a:ext uri="{FF2B5EF4-FFF2-40B4-BE49-F238E27FC236}">
                  <a16:creationId xmlns:a16="http://schemas.microsoft.com/office/drawing/2014/main" id="{6145C096-8ED0-9877-5CAC-36EFEFAC62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494029" y="2606697"/>
              <a:ext cx="795898" cy="793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BD90149-5782-A255-92CD-83CAFEE55D09}"/>
                </a:ext>
              </a:extLst>
            </p:cNvPr>
            <p:cNvGrpSpPr/>
            <p:nvPr/>
          </p:nvGrpSpPr>
          <p:grpSpPr>
            <a:xfrm>
              <a:off x="-3459282" y="3219450"/>
              <a:ext cx="1783670" cy="920604"/>
              <a:chOff x="1487053" y="2456872"/>
              <a:chExt cx="2290619" cy="1182255"/>
            </a:xfrm>
          </p:grpSpPr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DA7510C6-A962-BDB2-403E-64785E2E7838}"/>
                  </a:ext>
                </a:extLst>
              </p:cNvPr>
              <p:cNvSpPr/>
              <p:nvPr/>
            </p:nvSpPr>
            <p:spPr>
              <a:xfrm>
                <a:off x="1487053" y="2456872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C430CB59-19F0-D982-ACD5-7732AC61777C}"/>
                  </a:ext>
                </a:extLst>
              </p:cNvPr>
              <p:cNvSpPr/>
              <p:nvPr/>
            </p:nvSpPr>
            <p:spPr>
              <a:xfrm>
                <a:off x="1959700" y="285591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951E69FE-FBBB-ED7D-2D0E-73981ABB8DAF}"/>
                  </a:ext>
                </a:extLst>
              </p:cNvPr>
              <p:cNvSpPr/>
              <p:nvPr/>
            </p:nvSpPr>
            <p:spPr>
              <a:xfrm>
                <a:off x="2296250" y="29519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349E6D71-C84A-DD29-0A8C-064C5F799A4D}"/>
                  </a:ext>
                </a:extLst>
              </p:cNvPr>
              <p:cNvSpPr/>
              <p:nvPr/>
            </p:nvSpPr>
            <p:spPr>
              <a:xfrm>
                <a:off x="2604367" y="281860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AB5B9934-1F33-6AFB-8668-52CE003A6784}"/>
                  </a:ext>
                </a:extLst>
              </p:cNvPr>
              <p:cNvSpPr/>
              <p:nvPr/>
            </p:nvSpPr>
            <p:spPr>
              <a:xfrm>
                <a:off x="2546352" y="29773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812FF5D-9FA4-C993-9347-E6EF1E325325}"/>
                  </a:ext>
                </a:extLst>
              </p:cNvPr>
              <p:cNvSpPr/>
              <p:nvPr/>
            </p:nvSpPr>
            <p:spPr>
              <a:xfrm>
                <a:off x="2903975" y="3047999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9AB87691-0FA8-9D88-C7DF-59833EC89149}"/>
                  </a:ext>
                </a:extLst>
              </p:cNvPr>
              <p:cNvSpPr/>
              <p:nvPr/>
            </p:nvSpPr>
            <p:spPr>
              <a:xfrm>
                <a:off x="2960985" y="283130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53BC70E9-F701-F889-218B-C63DACD3C952}"/>
                  </a:ext>
                </a:extLst>
              </p:cNvPr>
              <p:cNvSpPr/>
              <p:nvPr/>
            </p:nvSpPr>
            <p:spPr>
              <a:xfrm>
                <a:off x="1991746" y="314404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18B6792-BE54-B3D9-9DAC-B3BF2D3D33EF}"/>
                  </a:ext>
                </a:extLst>
              </p:cNvPr>
              <p:cNvSpPr/>
              <p:nvPr/>
            </p:nvSpPr>
            <p:spPr>
              <a:xfrm>
                <a:off x="2414314" y="3132822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55BF9CF9-AD2A-DC11-8D0E-66684B1807EE}"/>
                  </a:ext>
                </a:extLst>
              </p:cNvPr>
              <p:cNvSpPr/>
              <p:nvPr/>
            </p:nvSpPr>
            <p:spPr>
              <a:xfrm rot="2700000">
                <a:off x="2354265" y="2796488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51CDA44C-405A-FBC9-BC39-505BB06E964A}"/>
                  </a:ext>
                </a:extLst>
              </p:cNvPr>
              <p:cNvSpPr/>
              <p:nvPr/>
            </p:nvSpPr>
            <p:spPr>
              <a:xfrm rot="2700000">
                <a:off x="2773043" y="293171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43E49D1D-C80D-D37E-ECAD-07FC16DE0BA8}"/>
                  </a:ext>
                </a:extLst>
              </p:cNvPr>
              <p:cNvSpPr/>
              <p:nvPr/>
            </p:nvSpPr>
            <p:spPr>
              <a:xfrm>
                <a:off x="2272448" y="291445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6502B462-83BE-95DD-9B41-8DBABBC3BFC5}"/>
                  </a:ext>
                </a:extLst>
              </p:cNvPr>
              <p:cNvSpPr/>
              <p:nvPr/>
            </p:nvSpPr>
            <p:spPr>
              <a:xfrm rot="2700000">
                <a:off x="2084506" y="301486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4B57ECE-0BE0-6A90-D568-CD16F8776DA4}"/>
                  </a:ext>
                </a:extLst>
              </p:cNvPr>
              <p:cNvSpPr/>
              <p:nvPr/>
            </p:nvSpPr>
            <p:spPr>
              <a:xfrm rot="2700000">
                <a:off x="2554040" y="309632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9CCC1FFB-E416-2CAC-43B1-AE9942E97660}"/>
                  </a:ext>
                </a:extLst>
              </p:cNvPr>
              <p:cNvSpPr/>
              <p:nvPr/>
            </p:nvSpPr>
            <p:spPr>
              <a:xfrm rot="2700000">
                <a:off x="2972818" y="298797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5E03E0D6-FC28-221E-BB29-29E7514683C8}"/>
                  </a:ext>
                </a:extLst>
              </p:cNvPr>
              <p:cNvSpPr/>
              <p:nvPr/>
            </p:nvSpPr>
            <p:spPr>
              <a:xfrm rot="2700000">
                <a:off x="2262148" y="305148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26B3B78-905D-21D8-2B91-DA95EC02A69F}"/>
                  </a:ext>
                </a:extLst>
              </p:cNvPr>
              <p:cNvSpPr/>
              <p:nvPr/>
            </p:nvSpPr>
            <p:spPr>
              <a:xfrm rot="2700000">
                <a:off x="2612344" y="290105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F895ED7D-4B24-3517-DA73-34F97CD3DBFB}"/>
                  </a:ext>
                </a:extLst>
              </p:cNvPr>
              <p:cNvSpPr/>
              <p:nvPr/>
            </p:nvSpPr>
            <p:spPr>
              <a:xfrm rot="2700000">
                <a:off x="2742495" y="307766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5BE5486-AEC9-AC30-CFC5-0D369AB2D506}"/>
              </a:ext>
            </a:extLst>
          </p:cNvPr>
          <p:cNvSpPr/>
          <p:nvPr/>
        </p:nvSpPr>
        <p:spPr>
          <a:xfrm>
            <a:off x="4247061" y="1549206"/>
            <a:ext cx="824643" cy="448785"/>
          </a:xfrm>
          <a:custGeom>
            <a:avLst/>
            <a:gdLst>
              <a:gd name="connsiteX0" fmla="*/ 0 w 824643"/>
              <a:gd name="connsiteY0" fmla="*/ 246832 h 448785"/>
              <a:gd name="connsiteX1" fmla="*/ 151465 w 824643"/>
              <a:gd name="connsiteY1" fmla="*/ 246832 h 448785"/>
              <a:gd name="connsiteX2" fmla="*/ 241222 w 824643"/>
              <a:gd name="connsiteY2" fmla="*/ 0 h 448785"/>
              <a:gd name="connsiteX3" fmla="*/ 330979 w 824643"/>
              <a:gd name="connsiteY3" fmla="*/ 448785 h 448785"/>
              <a:gd name="connsiteX4" fmla="*/ 381467 w 824643"/>
              <a:gd name="connsiteY4" fmla="*/ 241222 h 448785"/>
              <a:gd name="connsiteX5" fmla="*/ 398297 w 824643"/>
              <a:gd name="connsiteY5" fmla="*/ 375858 h 448785"/>
              <a:gd name="connsiteX6" fmla="*/ 460005 w 824643"/>
              <a:gd name="connsiteY6" fmla="*/ 224393 h 448785"/>
              <a:gd name="connsiteX7" fmla="*/ 493664 w 824643"/>
              <a:gd name="connsiteY7" fmla="*/ 431956 h 448785"/>
              <a:gd name="connsiteX8" fmla="*/ 560981 w 824643"/>
              <a:gd name="connsiteY8" fmla="*/ 230003 h 448785"/>
              <a:gd name="connsiteX9" fmla="*/ 824643 w 824643"/>
              <a:gd name="connsiteY9" fmla="*/ 230003 h 448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4643" h="448785">
                <a:moveTo>
                  <a:pt x="0" y="246832"/>
                </a:moveTo>
                <a:lnTo>
                  <a:pt x="151465" y="246832"/>
                </a:lnTo>
                <a:lnTo>
                  <a:pt x="241222" y="0"/>
                </a:lnTo>
                <a:lnTo>
                  <a:pt x="330979" y="448785"/>
                </a:lnTo>
                <a:lnTo>
                  <a:pt x="381467" y="241222"/>
                </a:lnTo>
                <a:lnTo>
                  <a:pt x="398297" y="375858"/>
                </a:lnTo>
                <a:lnTo>
                  <a:pt x="460005" y="224393"/>
                </a:lnTo>
                <a:lnTo>
                  <a:pt x="493664" y="431956"/>
                </a:lnTo>
                <a:lnTo>
                  <a:pt x="560981" y="230003"/>
                </a:lnTo>
                <a:lnTo>
                  <a:pt x="824643" y="230003"/>
                </a:lnTo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4485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700" fill="hold"/>
                                        <p:tgtEl>
                                          <p:spTgt spid="27"/>
                                        </p:tgtEl>
                                      </p:cBhvr>
                                      <p:by x="100000" y="3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700" fill="hold"/>
                                        <p:tgtEl>
                                          <p:spTgt spid="5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Open Questions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7F7DCE-2114-17D3-13D4-2148964D859E}"/>
              </a:ext>
            </a:extLst>
          </p:cNvPr>
          <p:cNvGrpSpPr/>
          <p:nvPr/>
        </p:nvGrpSpPr>
        <p:grpSpPr>
          <a:xfrm>
            <a:off x="5837986" y="1200501"/>
            <a:ext cx="6354014" cy="3909339"/>
            <a:chOff x="6096000" y="488989"/>
            <a:chExt cx="6078959" cy="374011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7B060B0-18F1-A629-FE08-FF233C82D9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687" t="4824" r="52657" b="51156"/>
            <a:stretch/>
          </p:blipFill>
          <p:spPr>
            <a:xfrm>
              <a:off x="6096000" y="638898"/>
              <a:ext cx="6078959" cy="359020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08B0B-B9D4-99F5-E679-EE4660FC56F6}"/>
                </a:ext>
              </a:extLst>
            </p:cNvPr>
            <p:cNvSpPr txBox="1"/>
            <p:nvPr/>
          </p:nvSpPr>
          <p:spPr>
            <a:xfrm>
              <a:off x="8303834" y="488989"/>
              <a:ext cx="203505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/>
                <a:t>Heading angle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08B1A5-C176-93BF-7834-4E9C23547F66}"/>
              </a:ext>
            </a:extLst>
          </p:cNvPr>
          <p:cNvGrpSpPr/>
          <p:nvPr/>
        </p:nvGrpSpPr>
        <p:grpSpPr>
          <a:xfrm>
            <a:off x="0" y="1559532"/>
            <a:ext cx="5615029" cy="3434454"/>
            <a:chOff x="566960" y="2033888"/>
            <a:chExt cx="5178841" cy="316765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096BFA3-3D78-FFCD-7B0B-7C91FD8CBA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88" t="51651" r="52656" b="4329"/>
            <a:stretch/>
          </p:blipFill>
          <p:spPr>
            <a:xfrm>
              <a:off x="566960" y="2142950"/>
              <a:ext cx="5178841" cy="305859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71E7E57-0E59-3846-BCEF-A1D5C6AF54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729" t="82167" r="41094" b="11751"/>
            <a:stretch/>
          </p:blipFill>
          <p:spPr>
            <a:xfrm>
              <a:off x="1064579" y="4229099"/>
              <a:ext cx="1207186" cy="45365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E85009-4C92-D23E-D485-F803956AD899}"/>
                </a:ext>
              </a:extLst>
            </p:cNvPr>
            <p:cNvSpPr txBox="1"/>
            <p:nvPr/>
          </p:nvSpPr>
          <p:spPr>
            <a:xfrm>
              <a:off x="2334990" y="2033888"/>
              <a:ext cx="203505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/>
                <a:t>Trajectory SD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88995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9939B-DE49-92BE-6A87-0ABAF7406516}"/>
              </a:ext>
            </a:extLst>
          </p:cNvPr>
          <p:cNvSpPr txBox="1"/>
          <p:nvPr/>
        </p:nvSpPr>
        <p:spPr>
          <a:xfrm>
            <a:off x="0" y="529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Trial Screening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FB48634-703C-F5F7-24FB-A59740F81FD2}"/>
                  </a:ext>
                </a:extLst>
              </p:cNvPr>
              <p:cNvSpPr txBox="1"/>
              <p:nvPr/>
            </p:nvSpPr>
            <p:spPr>
              <a:xfrm>
                <a:off x="195272" y="770509"/>
                <a:ext cx="7991459" cy="452431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Hole in data – missing more than 100ms of data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Missing data – has less than 100ms of data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Missed target – by more than 12cm.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Bad stimulus duration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Incorrect answer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Short trajectory –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𝑃𝑎𝑡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𝐷𝑖𝑠𝑡𝑎𝑛𝑐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𝑆𝑐𝑟𝑒𝑒𝑛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𝑡𝑜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𝑠𝑡𝑎𝑟𝑡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24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FB48634-703C-F5F7-24FB-A59740F81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72" y="770509"/>
                <a:ext cx="7991459" cy="4524315"/>
              </a:xfrm>
              <a:prstGeom prst="rect">
                <a:avLst/>
              </a:prstGeom>
              <a:blipFill>
                <a:blip r:embed="rId3"/>
                <a:stretch>
                  <a:fillRect l="-992" t="-107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2B01302-66F3-0A84-79AF-473A742508D5}"/>
              </a:ext>
            </a:extLst>
          </p:cNvPr>
          <p:cNvSpPr txBox="1"/>
          <p:nvPr/>
        </p:nvSpPr>
        <p:spPr>
          <a:xfrm>
            <a:off x="8000999" y="770509"/>
            <a:ext cx="4614334" cy="563231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Early response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Exp. 3 &lt; 100ms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Exp. 4 &lt; 100ms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Late response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Exp. 1 &gt; 1500ms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Exp. 2 &gt; 330ms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Exp. 3 &gt; 320ms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Exp. 4 &gt; 320ms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Slow response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Exp. 1 &gt; 1500ms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Exp. 2 &gt; 430ms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Exp. 3 &gt; 420ms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Exp. 4 &gt; 420ms</a:t>
            </a:r>
          </a:p>
        </p:txBody>
      </p:sp>
    </p:spTree>
    <p:extLst>
      <p:ext uri="{BB962C8B-B14F-4D97-AF65-F5344CB8AC3E}">
        <p14:creationId xmlns:p14="http://schemas.microsoft.com/office/powerpoint/2010/main" val="6985044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9939B-DE49-92BE-6A87-0ABAF7406516}"/>
              </a:ext>
            </a:extLst>
          </p:cNvPr>
          <p:cNvSpPr txBox="1"/>
          <p:nvPr/>
        </p:nvSpPr>
        <p:spPr>
          <a:xfrm>
            <a:off x="0" y="529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Participant exclusion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B48634-703C-F5F7-24FB-A59740F81FD2}"/>
              </a:ext>
            </a:extLst>
          </p:cNvPr>
          <p:cNvSpPr txBox="1"/>
          <p:nvPr/>
        </p:nvSpPr>
        <p:spPr>
          <a:xfrm>
            <a:off x="4200541" y="2090172"/>
            <a:ext cx="7991459" cy="26776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Less than 60 trials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Less than 25 trials in each condition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Performance lower than 70% in main task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Prime recognition is above chance (50%)</a:t>
            </a:r>
          </a:p>
        </p:txBody>
      </p:sp>
    </p:spTree>
    <p:extLst>
      <p:ext uri="{BB962C8B-B14F-4D97-AF65-F5344CB8AC3E}">
        <p14:creationId xmlns:p14="http://schemas.microsoft.com/office/powerpoint/2010/main" val="20619938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29697AB9-15D2-0482-6F06-95B29CDE5F2B}"/>
              </a:ext>
            </a:extLst>
          </p:cNvPr>
          <p:cNvGrpSpPr/>
          <p:nvPr/>
        </p:nvGrpSpPr>
        <p:grpSpPr>
          <a:xfrm>
            <a:off x="8737855" y="4042108"/>
            <a:ext cx="2750274" cy="2785615"/>
            <a:chOff x="7961070" y="510134"/>
            <a:chExt cx="2619611" cy="26532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302B773-F9DC-848F-CD70-BE4C0236B622}"/>
                    </a:ext>
                  </a:extLst>
                </p:cNvPr>
                <p:cNvSpPr txBox="1"/>
                <p:nvPr/>
              </p:nvSpPr>
              <p:spPr>
                <a:xfrm>
                  <a:off x="9077069" y="1119328"/>
                  <a:ext cx="294249" cy="340806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he-IL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302B773-F9DC-848F-CD70-BE4C0236B6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7069" y="1119328"/>
                  <a:ext cx="294249" cy="340806"/>
                </a:xfrm>
                <a:prstGeom prst="rect">
                  <a:avLst/>
                </a:prstGeom>
                <a:blipFill>
                  <a:blip r:embed="rId3"/>
                  <a:stretch>
                    <a:fillRect r="-8000" b="-678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Arc 4">
              <a:extLst>
                <a:ext uri="{FF2B5EF4-FFF2-40B4-BE49-F238E27FC236}">
                  <a16:creationId xmlns:a16="http://schemas.microsoft.com/office/drawing/2014/main" id="{D0B1EBE7-60B6-880D-329F-1BFA5B5A4DF9}"/>
                </a:ext>
              </a:extLst>
            </p:cNvPr>
            <p:cNvSpPr/>
            <p:nvPr/>
          </p:nvSpPr>
          <p:spPr>
            <a:xfrm>
              <a:off x="9055001" y="1130405"/>
              <a:ext cx="381184" cy="285625"/>
            </a:xfrm>
            <a:prstGeom prst="arc">
              <a:avLst>
                <a:gd name="adj1" fmla="val 11045464"/>
                <a:gd name="adj2" fmla="val 19948074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ACE2BD9-EF57-DC4E-32E8-97C0C0B380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42173" y="896685"/>
              <a:ext cx="469608" cy="1642733"/>
            </a:xfrm>
            <a:prstGeom prst="straightConnector1">
              <a:avLst/>
            </a:prstGeom>
            <a:ln w="19050">
              <a:solidFill>
                <a:srgbClr val="7F7F7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28B0396-3CA8-B0C5-C430-301ABD093253}"/>
                </a:ext>
              </a:extLst>
            </p:cNvPr>
            <p:cNvCxnSpPr>
              <a:cxnSpLocks/>
            </p:cNvCxnSpPr>
            <p:nvPr/>
          </p:nvCxnSpPr>
          <p:spPr>
            <a:xfrm>
              <a:off x="8340820" y="2808718"/>
              <a:ext cx="22398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15E9C29-25FD-CB5A-412C-00134BC393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0820" y="585635"/>
              <a:ext cx="0" cy="22230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158ED9D-26BD-ADE1-FF66-A9A497643EF0}"/>
                </a:ext>
              </a:extLst>
            </p:cNvPr>
            <p:cNvSpPr/>
            <p:nvPr/>
          </p:nvSpPr>
          <p:spPr>
            <a:xfrm>
              <a:off x="8475044" y="510134"/>
              <a:ext cx="2105636" cy="37749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/>
                <a:t>Screen</a:t>
              </a:r>
              <a:endParaRPr lang="he-IL" sz="200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B1FC135-DC70-4A52-85A4-F38BBB2081C5}"/>
                </a:ext>
              </a:extLst>
            </p:cNvPr>
            <p:cNvSpPr/>
            <p:nvPr/>
          </p:nvSpPr>
          <p:spPr>
            <a:xfrm>
              <a:off x="9260702" y="2137161"/>
              <a:ext cx="91746" cy="80409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2E0320D-51B9-9153-EE12-B4355AD0CB77}"/>
                </a:ext>
              </a:extLst>
            </p:cNvPr>
            <p:cNvSpPr/>
            <p:nvPr/>
          </p:nvSpPr>
          <p:spPr>
            <a:xfrm>
              <a:off x="9457380" y="2732923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EE4E44-EE0D-69B0-E7AB-3591CACF3CA1}"/>
                </a:ext>
              </a:extLst>
            </p:cNvPr>
            <p:cNvSpPr txBox="1"/>
            <p:nvPr/>
          </p:nvSpPr>
          <p:spPr>
            <a:xfrm rot="16200000">
              <a:off x="7225584" y="1503157"/>
              <a:ext cx="1811778" cy="34080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dirty="0"/>
                <a:t>% Path traveled</a:t>
              </a:r>
              <a:endParaRPr lang="he-IL" sz="20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1E52971-AF31-4A12-6884-70E8FADD1732}"/>
                </a:ext>
              </a:extLst>
            </p:cNvPr>
            <p:cNvSpPr txBox="1"/>
            <p:nvPr/>
          </p:nvSpPr>
          <p:spPr>
            <a:xfrm>
              <a:off x="8973479" y="2822601"/>
              <a:ext cx="1125812" cy="34080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dirty="0"/>
                <a:t>X</a:t>
              </a:r>
              <a:endParaRPr lang="he-IL" sz="20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BF53E2D-BEF4-5D32-BF96-A398ED562353}"/>
                </a:ext>
              </a:extLst>
            </p:cNvPr>
            <p:cNvSpPr/>
            <p:nvPr/>
          </p:nvSpPr>
          <p:spPr>
            <a:xfrm>
              <a:off x="9481989" y="1841308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6F88C80-907E-0EA5-C2A2-88AFBB33A79C}"/>
                </a:ext>
              </a:extLst>
            </p:cNvPr>
            <p:cNvSpPr/>
            <p:nvPr/>
          </p:nvSpPr>
          <p:spPr>
            <a:xfrm>
              <a:off x="9360867" y="2485536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FB401E4-4785-1CBC-C345-8B166476D437}"/>
                </a:ext>
              </a:extLst>
            </p:cNvPr>
            <p:cNvSpPr/>
            <p:nvPr/>
          </p:nvSpPr>
          <p:spPr>
            <a:xfrm>
              <a:off x="9790876" y="1660767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FBF909D-B8C6-516F-1AD0-FF5DDB2172AB}"/>
                </a:ext>
              </a:extLst>
            </p:cNvPr>
            <p:cNvSpPr/>
            <p:nvPr/>
          </p:nvSpPr>
          <p:spPr>
            <a:xfrm>
              <a:off x="10132060" y="1522391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29EBF13-7DB2-B6AD-B23E-0C6D220CF4F4}"/>
                </a:ext>
              </a:extLst>
            </p:cNvPr>
            <p:cNvSpPr/>
            <p:nvPr/>
          </p:nvSpPr>
          <p:spPr>
            <a:xfrm>
              <a:off x="10343730" y="1215267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07E4063-68E5-1347-F15E-A0AF4C2CA541}"/>
                </a:ext>
              </a:extLst>
            </p:cNvPr>
            <p:cNvSpPr/>
            <p:nvPr/>
          </p:nvSpPr>
          <p:spPr>
            <a:xfrm>
              <a:off x="10301239" y="896685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C5BCCBD-C849-6990-2675-2D24C254B66A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H="1" flipV="1">
              <a:off x="9401868" y="901514"/>
              <a:ext cx="4872" cy="1584022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0018EC9-81A0-BB62-DC95-9749C4F49FAC}"/>
              </a:ext>
            </a:extLst>
          </p:cNvPr>
          <p:cNvGrpSpPr/>
          <p:nvPr/>
        </p:nvGrpSpPr>
        <p:grpSpPr>
          <a:xfrm>
            <a:off x="4868132" y="4027520"/>
            <a:ext cx="2853650" cy="2815546"/>
            <a:chOff x="4342784" y="3400435"/>
            <a:chExt cx="3191049" cy="314844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D87389B-24BE-319B-9B81-CC973EBEF65C}"/>
                </a:ext>
              </a:extLst>
            </p:cNvPr>
            <p:cNvSpPr/>
            <p:nvPr/>
          </p:nvSpPr>
          <p:spPr>
            <a:xfrm>
              <a:off x="5975185" y="4861440"/>
              <a:ext cx="609703" cy="1225693"/>
            </a:xfrm>
            <a:custGeom>
              <a:avLst/>
              <a:gdLst>
                <a:gd name="connsiteX0" fmla="*/ 157843 w 527957"/>
                <a:gd name="connsiteY0" fmla="*/ 1061359 h 1061359"/>
                <a:gd name="connsiteX1" fmla="*/ 157843 w 527957"/>
                <a:gd name="connsiteY1" fmla="*/ 1061359 h 1061359"/>
                <a:gd name="connsiteX2" fmla="*/ 145143 w 527957"/>
                <a:gd name="connsiteY2" fmla="*/ 1045031 h 1061359"/>
                <a:gd name="connsiteX3" fmla="*/ 139700 w 527957"/>
                <a:gd name="connsiteY3" fmla="*/ 1039588 h 1061359"/>
                <a:gd name="connsiteX4" fmla="*/ 132443 w 527957"/>
                <a:gd name="connsiteY4" fmla="*/ 1025074 h 1061359"/>
                <a:gd name="connsiteX5" fmla="*/ 128814 w 527957"/>
                <a:gd name="connsiteY5" fmla="*/ 1017817 h 1061359"/>
                <a:gd name="connsiteX6" fmla="*/ 125186 w 527957"/>
                <a:gd name="connsiteY6" fmla="*/ 1010559 h 1061359"/>
                <a:gd name="connsiteX7" fmla="*/ 119743 w 527957"/>
                <a:gd name="connsiteY7" fmla="*/ 1001488 h 1061359"/>
                <a:gd name="connsiteX8" fmla="*/ 114300 w 527957"/>
                <a:gd name="connsiteY8" fmla="*/ 996045 h 1061359"/>
                <a:gd name="connsiteX9" fmla="*/ 110671 w 527957"/>
                <a:gd name="connsiteY9" fmla="*/ 986974 h 1061359"/>
                <a:gd name="connsiteX10" fmla="*/ 101600 w 527957"/>
                <a:gd name="connsiteY10" fmla="*/ 968831 h 1061359"/>
                <a:gd name="connsiteX11" fmla="*/ 97971 w 527957"/>
                <a:gd name="connsiteY11" fmla="*/ 959759 h 1061359"/>
                <a:gd name="connsiteX12" fmla="*/ 90714 w 527957"/>
                <a:gd name="connsiteY12" fmla="*/ 939802 h 1061359"/>
                <a:gd name="connsiteX13" fmla="*/ 85271 w 527957"/>
                <a:gd name="connsiteY13" fmla="*/ 928917 h 1061359"/>
                <a:gd name="connsiteX14" fmla="*/ 78014 w 527957"/>
                <a:gd name="connsiteY14" fmla="*/ 912588 h 1061359"/>
                <a:gd name="connsiteX15" fmla="*/ 76200 w 527957"/>
                <a:gd name="connsiteY15" fmla="*/ 905331 h 1061359"/>
                <a:gd name="connsiteX16" fmla="*/ 72571 w 527957"/>
                <a:gd name="connsiteY16" fmla="*/ 899888 h 1061359"/>
                <a:gd name="connsiteX17" fmla="*/ 68943 w 527957"/>
                <a:gd name="connsiteY17" fmla="*/ 890817 h 1061359"/>
                <a:gd name="connsiteX18" fmla="*/ 63500 w 527957"/>
                <a:gd name="connsiteY18" fmla="*/ 878117 h 1061359"/>
                <a:gd name="connsiteX19" fmla="*/ 58057 w 527957"/>
                <a:gd name="connsiteY19" fmla="*/ 859974 h 1061359"/>
                <a:gd name="connsiteX20" fmla="*/ 56243 w 527957"/>
                <a:gd name="connsiteY20" fmla="*/ 849088 h 1061359"/>
                <a:gd name="connsiteX21" fmla="*/ 54428 w 527957"/>
                <a:gd name="connsiteY21" fmla="*/ 820059 h 1061359"/>
                <a:gd name="connsiteX22" fmla="*/ 50800 w 527957"/>
                <a:gd name="connsiteY22" fmla="*/ 801917 h 1061359"/>
                <a:gd name="connsiteX23" fmla="*/ 48986 w 527957"/>
                <a:gd name="connsiteY23" fmla="*/ 794659 h 1061359"/>
                <a:gd name="connsiteX24" fmla="*/ 43543 w 527957"/>
                <a:gd name="connsiteY24" fmla="*/ 787402 h 1061359"/>
                <a:gd name="connsiteX25" fmla="*/ 34471 w 527957"/>
                <a:gd name="connsiteY25" fmla="*/ 772888 h 1061359"/>
                <a:gd name="connsiteX26" fmla="*/ 21771 w 527957"/>
                <a:gd name="connsiteY26" fmla="*/ 758374 h 1061359"/>
                <a:gd name="connsiteX27" fmla="*/ 18143 w 527957"/>
                <a:gd name="connsiteY27" fmla="*/ 742045 h 1061359"/>
                <a:gd name="connsiteX28" fmla="*/ 16328 w 527957"/>
                <a:gd name="connsiteY28" fmla="*/ 723902 h 1061359"/>
                <a:gd name="connsiteX29" fmla="*/ 14514 w 527957"/>
                <a:gd name="connsiteY29" fmla="*/ 713017 h 1061359"/>
                <a:gd name="connsiteX30" fmla="*/ 12700 w 527957"/>
                <a:gd name="connsiteY30" fmla="*/ 696688 h 1061359"/>
                <a:gd name="connsiteX31" fmla="*/ 9071 w 527957"/>
                <a:gd name="connsiteY31" fmla="*/ 682174 h 1061359"/>
                <a:gd name="connsiteX32" fmla="*/ 7257 w 527957"/>
                <a:gd name="connsiteY32" fmla="*/ 640445 h 1061359"/>
                <a:gd name="connsiteX33" fmla="*/ 3628 w 527957"/>
                <a:gd name="connsiteY33" fmla="*/ 556988 h 1061359"/>
                <a:gd name="connsiteX34" fmla="*/ 1814 w 527957"/>
                <a:gd name="connsiteY34" fmla="*/ 533402 h 1061359"/>
                <a:gd name="connsiteX35" fmla="*/ 0 w 527957"/>
                <a:gd name="connsiteY35" fmla="*/ 517074 h 1061359"/>
                <a:gd name="connsiteX36" fmla="*/ 1814 w 527957"/>
                <a:gd name="connsiteY36" fmla="*/ 489859 h 1061359"/>
                <a:gd name="connsiteX37" fmla="*/ 5443 w 527957"/>
                <a:gd name="connsiteY37" fmla="*/ 475345 h 1061359"/>
                <a:gd name="connsiteX38" fmla="*/ 14514 w 527957"/>
                <a:gd name="connsiteY38" fmla="*/ 455388 h 1061359"/>
                <a:gd name="connsiteX39" fmla="*/ 19957 w 527957"/>
                <a:gd name="connsiteY39" fmla="*/ 446317 h 1061359"/>
                <a:gd name="connsiteX40" fmla="*/ 25400 w 527957"/>
                <a:gd name="connsiteY40" fmla="*/ 435431 h 1061359"/>
                <a:gd name="connsiteX41" fmla="*/ 30843 w 527957"/>
                <a:gd name="connsiteY41" fmla="*/ 419102 h 1061359"/>
                <a:gd name="connsiteX42" fmla="*/ 34471 w 527957"/>
                <a:gd name="connsiteY42" fmla="*/ 402774 h 1061359"/>
                <a:gd name="connsiteX43" fmla="*/ 38100 w 527957"/>
                <a:gd name="connsiteY43" fmla="*/ 393702 h 1061359"/>
                <a:gd name="connsiteX44" fmla="*/ 39914 w 527957"/>
                <a:gd name="connsiteY44" fmla="*/ 384631 h 1061359"/>
                <a:gd name="connsiteX45" fmla="*/ 50800 w 527957"/>
                <a:gd name="connsiteY45" fmla="*/ 361045 h 1061359"/>
                <a:gd name="connsiteX46" fmla="*/ 52614 w 527957"/>
                <a:gd name="connsiteY46" fmla="*/ 355602 h 1061359"/>
                <a:gd name="connsiteX47" fmla="*/ 56243 w 527957"/>
                <a:gd name="connsiteY47" fmla="*/ 342902 h 1061359"/>
                <a:gd name="connsiteX48" fmla="*/ 59871 w 527957"/>
                <a:gd name="connsiteY48" fmla="*/ 333831 h 1061359"/>
                <a:gd name="connsiteX49" fmla="*/ 61686 w 527957"/>
                <a:gd name="connsiteY49" fmla="*/ 324759 h 1061359"/>
                <a:gd name="connsiteX50" fmla="*/ 67128 w 527957"/>
                <a:gd name="connsiteY50" fmla="*/ 315688 h 1061359"/>
                <a:gd name="connsiteX51" fmla="*/ 68943 w 527957"/>
                <a:gd name="connsiteY51" fmla="*/ 310245 h 1061359"/>
                <a:gd name="connsiteX52" fmla="*/ 76200 w 527957"/>
                <a:gd name="connsiteY52" fmla="*/ 302988 h 1061359"/>
                <a:gd name="connsiteX53" fmla="*/ 83457 w 527957"/>
                <a:gd name="connsiteY53" fmla="*/ 292102 h 1061359"/>
                <a:gd name="connsiteX54" fmla="*/ 87086 w 527957"/>
                <a:gd name="connsiteY54" fmla="*/ 286659 h 1061359"/>
                <a:gd name="connsiteX55" fmla="*/ 92528 w 527957"/>
                <a:gd name="connsiteY55" fmla="*/ 279402 h 1061359"/>
                <a:gd name="connsiteX56" fmla="*/ 97971 w 527957"/>
                <a:gd name="connsiteY56" fmla="*/ 273959 h 1061359"/>
                <a:gd name="connsiteX57" fmla="*/ 103414 w 527957"/>
                <a:gd name="connsiteY57" fmla="*/ 266702 h 1061359"/>
                <a:gd name="connsiteX58" fmla="*/ 114300 w 527957"/>
                <a:gd name="connsiteY58" fmla="*/ 255817 h 1061359"/>
                <a:gd name="connsiteX59" fmla="*/ 117928 w 527957"/>
                <a:gd name="connsiteY59" fmla="*/ 250374 h 1061359"/>
                <a:gd name="connsiteX60" fmla="*/ 136071 w 527957"/>
                <a:gd name="connsiteY60" fmla="*/ 234045 h 1061359"/>
                <a:gd name="connsiteX61" fmla="*/ 148771 w 527957"/>
                <a:gd name="connsiteY61" fmla="*/ 221345 h 1061359"/>
                <a:gd name="connsiteX62" fmla="*/ 161471 w 527957"/>
                <a:gd name="connsiteY62" fmla="*/ 210459 h 1061359"/>
                <a:gd name="connsiteX63" fmla="*/ 174171 w 527957"/>
                <a:gd name="connsiteY63" fmla="*/ 201388 h 1061359"/>
                <a:gd name="connsiteX64" fmla="*/ 175986 w 527957"/>
                <a:gd name="connsiteY64" fmla="*/ 195945 h 1061359"/>
                <a:gd name="connsiteX65" fmla="*/ 188686 w 527957"/>
                <a:gd name="connsiteY65" fmla="*/ 185059 h 1061359"/>
                <a:gd name="connsiteX66" fmla="*/ 203200 w 527957"/>
                <a:gd name="connsiteY66" fmla="*/ 170545 h 1061359"/>
                <a:gd name="connsiteX67" fmla="*/ 215900 w 527957"/>
                <a:gd name="connsiteY67" fmla="*/ 165102 h 1061359"/>
                <a:gd name="connsiteX68" fmla="*/ 221343 w 527957"/>
                <a:gd name="connsiteY68" fmla="*/ 157845 h 1061359"/>
                <a:gd name="connsiteX69" fmla="*/ 226786 w 527957"/>
                <a:gd name="connsiteY69" fmla="*/ 156031 h 1061359"/>
                <a:gd name="connsiteX70" fmla="*/ 241300 w 527957"/>
                <a:gd name="connsiteY70" fmla="*/ 141517 h 1061359"/>
                <a:gd name="connsiteX71" fmla="*/ 246743 w 527957"/>
                <a:gd name="connsiteY71" fmla="*/ 137888 h 1061359"/>
                <a:gd name="connsiteX72" fmla="*/ 263071 w 527957"/>
                <a:gd name="connsiteY72" fmla="*/ 128817 h 1061359"/>
                <a:gd name="connsiteX73" fmla="*/ 268514 w 527957"/>
                <a:gd name="connsiteY73" fmla="*/ 123374 h 1061359"/>
                <a:gd name="connsiteX74" fmla="*/ 279400 w 527957"/>
                <a:gd name="connsiteY74" fmla="*/ 117931 h 1061359"/>
                <a:gd name="connsiteX75" fmla="*/ 290286 w 527957"/>
                <a:gd name="connsiteY75" fmla="*/ 110674 h 1061359"/>
                <a:gd name="connsiteX76" fmla="*/ 306614 w 527957"/>
                <a:gd name="connsiteY76" fmla="*/ 96159 h 1061359"/>
                <a:gd name="connsiteX77" fmla="*/ 317500 w 527957"/>
                <a:gd name="connsiteY77" fmla="*/ 83459 h 1061359"/>
                <a:gd name="connsiteX78" fmla="*/ 322943 w 527957"/>
                <a:gd name="connsiteY78" fmla="*/ 79831 h 1061359"/>
                <a:gd name="connsiteX79" fmla="*/ 330200 w 527957"/>
                <a:gd name="connsiteY79" fmla="*/ 74388 h 1061359"/>
                <a:gd name="connsiteX80" fmla="*/ 350157 w 527957"/>
                <a:gd name="connsiteY80" fmla="*/ 63502 h 1061359"/>
                <a:gd name="connsiteX81" fmla="*/ 357414 w 527957"/>
                <a:gd name="connsiteY81" fmla="*/ 61688 h 1061359"/>
                <a:gd name="connsiteX82" fmla="*/ 375557 w 527957"/>
                <a:gd name="connsiteY82" fmla="*/ 52617 h 1061359"/>
                <a:gd name="connsiteX83" fmla="*/ 391886 w 527957"/>
                <a:gd name="connsiteY83" fmla="*/ 47174 h 1061359"/>
                <a:gd name="connsiteX84" fmla="*/ 408214 w 527957"/>
                <a:gd name="connsiteY84" fmla="*/ 41731 h 1061359"/>
                <a:gd name="connsiteX85" fmla="*/ 413657 w 527957"/>
                <a:gd name="connsiteY85" fmla="*/ 38102 h 1061359"/>
                <a:gd name="connsiteX86" fmla="*/ 424543 w 527957"/>
                <a:gd name="connsiteY86" fmla="*/ 34474 h 1061359"/>
                <a:gd name="connsiteX87" fmla="*/ 440871 w 527957"/>
                <a:gd name="connsiteY87" fmla="*/ 27217 h 1061359"/>
                <a:gd name="connsiteX88" fmla="*/ 464457 w 527957"/>
                <a:gd name="connsiteY88" fmla="*/ 19959 h 1061359"/>
                <a:gd name="connsiteX89" fmla="*/ 477157 w 527957"/>
                <a:gd name="connsiteY89" fmla="*/ 18145 h 1061359"/>
                <a:gd name="connsiteX90" fmla="*/ 486228 w 527957"/>
                <a:gd name="connsiteY90" fmla="*/ 16331 h 1061359"/>
                <a:gd name="connsiteX91" fmla="*/ 495300 w 527957"/>
                <a:gd name="connsiteY91" fmla="*/ 12702 h 1061359"/>
                <a:gd name="connsiteX92" fmla="*/ 502557 w 527957"/>
                <a:gd name="connsiteY92" fmla="*/ 10888 h 1061359"/>
                <a:gd name="connsiteX93" fmla="*/ 518886 w 527957"/>
                <a:gd name="connsiteY93" fmla="*/ 1817 h 1061359"/>
                <a:gd name="connsiteX94" fmla="*/ 527957 w 527957"/>
                <a:gd name="connsiteY94" fmla="*/ 2 h 1061359"/>
                <a:gd name="connsiteX95" fmla="*/ 157843 w 527957"/>
                <a:gd name="connsiteY95" fmla="*/ 1061359 h 1061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527957" h="1061359">
                  <a:moveTo>
                    <a:pt x="157843" y="1061359"/>
                  </a:moveTo>
                  <a:lnTo>
                    <a:pt x="157843" y="1061359"/>
                  </a:lnTo>
                  <a:cubicBezTo>
                    <a:pt x="153610" y="1055916"/>
                    <a:pt x="149557" y="1050328"/>
                    <a:pt x="145143" y="1045031"/>
                  </a:cubicBezTo>
                  <a:cubicBezTo>
                    <a:pt x="143500" y="1043060"/>
                    <a:pt x="141078" y="1041753"/>
                    <a:pt x="139700" y="1039588"/>
                  </a:cubicBezTo>
                  <a:cubicBezTo>
                    <a:pt x="136796" y="1035025"/>
                    <a:pt x="134862" y="1029912"/>
                    <a:pt x="132443" y="1025074"/>
                  </a:cubicBezTo>
                  <a:lnTo>
                    <a:pt x="128814" y="1017817"/>
                  </a:lnTo>
                  <a:cubicBezTo>
                    <a:pt x="127604" y="1015398"/>
                    <a:pt x="126578" y="1012878"/>
                    <a:pt x="125186" y="1010559"/>
                  </a:cubicBezTo>
                  <a:cubicBezTo>
                    <a:pt x="123372" y="1007535"/>
                    <a:pt x="121859" y="1004309"/>
                    <a:pt x="119743" y="1001488"/>
                  </a:cubicBezTo>
                  <a:cubicBezTo>
                    <a:pt x="118203" y="999435"/>
                    <a:pt x="116114" y="997859"/>
                    <a:pt x="114300" y="996045"/>
                  </a:cubicBezTo>
                  <a:cubicBezTo>
                    <a:pt x="113090" y="993021"/>
                    <a:pt x="112048" y="989925"/>
                    <a:pt x="110671" y="986974"/>
                  </a:cubicBezTo>
                  <a:cubicBezTo>
                    <a:pt x="107812" y="980847"/>
                    <a:pt x="104111" y="975109"/>
                    <a:pt x="101600" y="968831"/>
                  </a:cubicBezTo>
                  <a:cubicBezTo>
                    <a:pt x="100390" y="965807"/>
                    <a:pt x="99084" y="962820"/>
                    <a:pt x="97971" y="959759"/>
                  </a:cubicBezTo>
                  <a:cubicBezTo>
                    <a:pt x="94428" y="950015"/>
                    <a:pt x="94814" y="948822"/>
                    <a:pt x="90714" y="939802"/>
                  </a:cubicBezTo>
                  <a:cubicBezTo>
                    <a:pt x="89035" y="936109"/>
                    <a:pt x="87085" y="932545"/>
                    <a:pt x="85271" y="928917"/>
                  </a:cubicBezTo>
                  <a:cubicBezTo>
                    <a:pt x="81212" y="908616"/>
                    <a:pt x="86928" y="930415"/>
                    <a:pt x="78014" y="912588"/>
                  </a:cubicBezTo>
                  <a:cubicBezTo>
                    <a:pt x="76899" y="910358"/>
                    <a:pt x="77182" y="907623"/>
                    <a:pt x="76200" y="905331"/>
                  </a:cubicBezTo>
                  <a:cubicBezTo>
                    <a:pt x="75341" y="903327"/>
                    <a:pt x="73546" y="901838"/>
                    <a:pt x="72571" y="899888"/>
                  </a:cubicBezTo>
                  <a:cubicBezTo>
                    <a:pt x="71115" y="896975"/>
                    <a:pt x="70266" y="893793"/>
                    <a:pt x="68943" y="890817"/>
                  </a:cubicBezTo>
                  <a:cubicBezTo>
                    <a:pt x="65977" y="884142"/>
                    <a:pt x="65096" y="884504"/>
                    <a:pt x="63500" y="878117"/>
                  </a:cubicBezTo>
                  <a:cubicBezTo>
                    <a:pt x="59413" y="861765"/>
                    <a:pt x="64558" y="876224"/>
                    <a:pt x="58057" y="859974"/>
                  </a:cubicBezTo>
                  <a:cubicBezTo>
                    <a:pt x="57452" y="856345"/>
                    <a:pt x="56576" y="852752"/>
                    <a:pt x="56243" y="849088"/>
                  </a:cubicBezTo>
                  <a:cubicBezTo>
                    <a:pt x="55365" y="839433"/>
                    <a:pt x="55539" y="829690"/>
                    <a:pt x="54428" y="820059"/>
                  </a:cubicBezTo>
                  <a:cubicBezTo>
                    <a:pt x="53721" y="813933"/>
                    <a:pt x="52092" y="807947"/>
                    <a:pt x="50800" y="801917"/>
                  </a:cubicBezTo>
                  <a:cubicBezTo>
                    <a:pt x="50278" y="799479"/>
                    <a:pt x="50101" y="796890"/>
                    <a:pt x="48986" y="794659"/>
                  </a:cubicBezTo>
                  <a:cubicBezTo>
                    <a:pt x="47634" y="791954"/>
                    <a:pt x="45146" y="789966"/>
                    <a:pt x="43543" y="787402"/>
                  </a:cubicBezTo>
                  <a:cubicBezTo>
                    <a:pt x="37139" y="777157"/>
                    <a:pt x="43127" y="782626"/>
                    <a:pt x="34471" y="772888"/>
                  </a:cubicBezTo>
                  <a:cubicBezTo>
                    <a:pt x="20320" y="756968"/>
                    <a:pt x="29576" y="770081"/>
                    <a:pt x="21771" y="758374"/>
                  </a:cubicBezTo>
                  <a:cubicBezTo>
                    <a:pt x="20539" y="753444"/>
                    <a:pt x="18802" y="746984"/>
                    <a:pt x="18143" y="742045"/>
                  </a:cubicBezTo>
                  <a:cubicBezTo>
                    <a:pt x="17340" y="736020"/>
                    <a:pt x="17082" y="729933"/>
                    <a:pt x="16328" y="723902"/>
                  </a:cubicBezTo>
                  <a:cubicBezTo>
                    <a:pt x="15872" y="720252"/>
                    <a:pt x="15000" y="716663"/>
                    <a:pt x="14514" y="713017"/>
                  </a:cubicBezTo>
                  <a:cubicBezTo>
                    <a:pt x="13790" y="707589"/>
                    <a:pt x="13652" y="702081"/>
                    <a:pt x="12700" y="696688"/>
                  </a:cubicBezTo>
                  <a:cubicBezTo>
                    <a:pt x="11833" y="691777"/>
                    <a:pt x="9071" y="682174"/>
                    <a:pt x="9071" y="682174"/>
                  </a:cubicBezTo>
                  <a:cubicBezTo>
                    <a:pt x="8466" y="668264"/>
                    <a:pt x="7699" y="654361"/>
                    <a:pt x="7257" y="640445"/>
                  </a:cubicBezTo>
                  <a:cubicBezTo>
                    <a:pt x="4716" y="560387"/>
                    <a:pt x="9519" y="592322"/>
                    <a:pt x="3628" y="556988"/>
                  </a:cubicBezTo>
                  <a:cubicBezTo>
                    <a:pt x="3023" y="549126"/>
                    <a:pt x="2528" y="541255"/>
                    <a:pt x="1814" y="533402"/>
                  </a:cubicBezTo>
                  <a:cubicBezTo>
                    <a:pt x="1318" y="527948"/>
                    <a:pt x="0" y="522550"/>
                    <a:pt x="0" y="517074"/>
                  </a:cubicBezTo>
                  <a:cubicBezTo>
                    <a:pt x="0" y="507982"/>
                    <a:pt x="638" y="498874"/>
                    <a:pt x="1814" y="489859"/>
                  </a:cubicBezTo>
                  <a:cubicBezTo>
                    <a:pt x="2459" y="484914"/>
                    <a:pt x="4131" y="480156"/>
                    <a:pt x="5443" y="475345"/>
                  </a:cubicBezTo>
                  <a:cubicBezTo>
                    <a:pt x="7315" y="468480"/>
                    <a:pt x="11073" y="461122"/>
                    <a:pt x="14514" y="455388"/>
                  </a:cubicBezTo>
                  <a:cubicBezTo>
                    <a:pt x="16328" y="452364"/>
                    <a:pt x="18380" y="449471"/>
                    <a:pt x="19957" y="446317"/>
                  </a:cubicBezTo>
                  <a:cubicBezTo>
                    <a:pt x="27469" y="431293"/>
                    <a:pt x="14999" y="451030"/>
                    <a:pt x="25400" y="435431"/>
                  </a:cubicBezTo>
                  <a:cubicBezTo>
                    <a:pt x="29747" y="418041"/>
                    <a:pt x="24011" y="439598"/>
                    <a:pt x="30843" y="419102"/>
                  </a:cubicBezTo>
                  <a:cubicBezTo>
                    <a:pt x="35030" y="406541"/>
                    <a:pt x="30158" y="417150"/>
                    <a:pt x="34471" y="402774"/>
                  </a:cubicBezTo>
                  <a:cubicBezTo>
                    <a:pt x="35407" y="399654"/>
                    <a:pt x="36890" y="396726"/>
                    <a:pt x="38100" y="393702"/>
                  </a:cubicBezTo>
                  <a:cubicBezTo>
                    <a:pt x="38705" y="390678"/>
                    <a:pt x="38939" y="387556"/>
                    <a:pt x="39914" y="384631"/>
                  </a:cubicBezTo>
                  <a:cubicBezTo>
                    <a:pt x="45292" y="368496"/>
                    <a:pt x="44458" y="370557"/>
                    <a:pt x="50800" y="361045"/>
                  </a:cubicBezTo>
                  <a:cubicBezTo>
                    <a:pt x="51405" y="359231"/>
                    <a:pt x="52064" y="357434"/>
                    <a:pt x="52614" y="355602"/>
                  </a:cubicBezTo>
                  <a:cubicBezTo>
                    <a:pt x="53879" y="351385"/>
                    <a:pt x="54851" y="347079"/>
                    <a:pt x="56243" y="342902"/>
                  </a:cubicBezTo>
                  <a:cubicBezTo>
                    <a:pt x="57273" y="339813"/>
                    <a:pt x="58935" y="336950"/>
                    <a:pt x="59871" y="333831"/>
                  </a:cubicBezTo>
                  <a:cubicBezTo>
                    <a:pt x="60757" y="330877"/>
                    <a:pt x="60541" y="327622"/>
                    <a:pt x="61686" y="324759"/>
                  </a:cubicBezTo>
                  <a:cubicBezTo>
                    <a:pt x="62996" y="321485"/>
                    <a:pt x="65551" y="318842"/>
                    <a:pt x="67128" y="315688"/>
                  </a:cubicBezTo>
                  <a:cubicBezTo>
                    <a:pt x="67983" y="313977"/>
                    <a:pt x="67831" y="311801"/>
                    <a:pt x="68943" y="310245"/>
                  </a:cubicBezTo>
                  <a:cubicBezTo>
                    <a:pt x="70931" y="307461"/>
                    <a:pt x="73781" y="305407"/>
                    <a:pt x="76200" y="302988"/>
                  </a:cubicBezTo>
                  <a:cubicBezTo>
                    <a:pt x="79388" y="293423"/>
                    <a:pt x="75907" y="301162"/>
                    <a:pt x="83457" y="292102"/>
                  </a:cubicBezTo>
                  <a:cubicBezTo>
                    <a:pt x="84853" y="290427"/>
                    <a:pt x="85819" y="288433"/>
                    <a:pt x="87086" y="286659"/>
                  </a:cubicBezTo>
                  <a:cubicBezTo>
                    <a:pt x="88843" y="284199"/>
                    <a:pt x="90560" y="281698"/>
                    <a:pt x="92528" y="279402"/>
                  </a:cubicBezTo>
                  <a:cubicBezTo>
                    <a:pt x="94198" y="277454"/>
                    <a:pt x="96301" y="275907"/>
                    <a:pt x="97971" y="273959"/>
                  </a:cubicBezTo>
                  <a:cubicBezTo>
                    <a:pt x="99939" y="271663"/>
                    <a:pt x="101391" y="268949"/>
                    <a:pt x="103414" y="266702"/>
                  </a:cubicBezTo>
                  <a:cubicBezTo>
                    <a:pt x="106847" y="262888"/>
                    <a:pt x="111454" y="260087"/>
                    <a:pt x="114300" y="255817"/>
                  </a:cubicBezTo>
                  <a:cubicBezTo>
                    <a:pt x="115509" y="254003"/>
                    <a:pt x="116479" y="252004"/>
                    <a:pt x="117928" y="250374"/>
                  </a:cubicBezTo>
                  <a:cubicBezTo>
                    <a:pt x="137614" y="228226"/>
                    <a:pt x="120783" y="247943"/>
                    <a:pt x="136071" y="234045"/>
                  </a:cubicBezTo>
                  <a:cubicBezTo>
                    <a:pt x="140501" y="230018"/>
                    <a:pt x="144538" y="225578"/>
                    <a:pt x="148771" y="221345"/>
                  </a:cubicBezTo>
                  <a:cubicBezTo>
                    <a:pt x="164252" y="205864"/>
                    <a:pt x="142852" y="226751"/>
                    <a:pt x="161471" y="210459"/>
                  </a:cubicBezTo>
                  <a:cubicBezTo>
                    <a:pt x="172066" y="201188"/>
                    <a:pt x="164372" y="204654"/>
                    <a:pt x="174171" y="201388"/>
                  </a:cubicBezTo>
                  <a:cubicBezTo>
                    <a:pt x="174776" y="199574"/>
                    <a:pt x="174925" y="197536"/>
                    <a:pt x="175986" y="195945"/>
                  </a:cubicBezTo>
                  <a:cubicBezTo>
                    <a:pt x="179328" y="190931"/>
                    <a:pt x="184370" y="189015"/>
                    <a:pt x="188686" y="185059"/>
                  </a:cubicBezTo>
                  <a:cubicBezTo>
                    <a:pt x="193730" y="180436"/>
                    <a:pt x="196709" y="172708"/>
                    <a:pt x="203200" y="170545"/>
                  </a:cubicBezTo>
                  <a:cubicBezTo>
                    <a:pt x="211209" y="167876"/>
                    <a:pt x="206933" y="169586"/>
                    <a:pt x="215900" y="165102"/>
                  </a:cubicBezTo>
                  <a:cubicBezTo>
                    <a:pt x="217714" y="162683"/>
                    <a:pt x="219020" y="159781"/>
                    <a:pt x="221343" y="157845"/>
                  </a:cubicBezTo>
                  <a:cubicBezTo>
                    <a:pt x="222812" y="156621"/>
                    <a:pt x="225306" y="157242"/>
                    <a:pt x="226786" y="156031"/>
                  </a:cubicBezTo>
                  <a:cubicBezTo>
                    <a:pt x="232081" y="151698"/>
                    <a:pt x="235607" y="145312"/>
                    <a:pt x="241300" y="141517"/>
                  </a:cubicBezTo>
                  <a:cubicBezTo>
                    <a:pt x="243114" y="140307"/>
                    <a:pt x="244850" y="138970"/>
                    <a:pt x="246743" y="137888"/>
                  </a:cubicBezTo>
                  <a:cubicBezTo>
                    <a:pt x="253976" y="133754"/>
                    <a:pt x="255824" y="134252"/>
                    <a:pt x="263071" y="128817"/>
                  </a:cubicBezTo>
                  <a:cubicBezTo>
                    <a:pt x="265124" y="127278"/>
                    <a:pt x="266379" y="124797"/>
                    <a:pt x="268514" y="123374"/>
                  </a:cubicBezTo>
                  <a:cubicBezTo>
                    <a:pt x="284880" y="112463"/>
                    <a:pt x="262271" y="132204"/>
                    <a:pt x="279400" y="117931"/>
                  </a:cubicBezTo>
                  <a:cubicBezTo>
                    <a:pt x="288461" y="110381"/>
                    <a:pt x="280720" y="113862"/>
                    <a:pt x="290286" y="110674"/>
                  </a:cubicBezTo>
                  <a:cubicBezTo>
                    <a:pt x="298084" y="104825"/>
                    <a:pt x="299478" y="104315"/>
                    <a:pt x="306614" y="96159"/>
                  </a:cubicBezTo>
                  <a:cubicBezTo>
                    <a:pt x="316237" y="85161"/>
                    <a:pt x="302274" y="96510"/>
                    <a:pt x="317500" y="83459"/>
                  </a:cubicBezTo>
                  <a:cubicBezTo>
                    <a:pt x="319155" y="82040"/>
                    <a:pt x="321169" y="81098"/>
                    <a:pt x="322943" y="79831"/>
                  </a:cubicBezTo>
                  <a:cubicBezTo>
                    <a:pt x="325404" y="78074"/>
                    <a:pt x="327684" y="76065"/>
                    <a:pt x="330200" y="74388"/>
                  </a:cubicBezTo>
                  <a:cubicBezTo>
                    <a:pt x="335037" y="71163"/>
                    <a:pt x="344990" y="65569"/>
                    <a:pt x="350157" y="63502"/>
                  </a:cubicBezTo>
                  <a:cubicBezTo>
                    <a:pt x="352472" y="62576"/>
                    <a:pt x="354995" y="62293"/>
                    <a:pt x="357414" y="61688"/>
                  </a:cubicBezTo>
                  <a:cubicBezTo>
                    <a:pt x="371686" y="50984"/>
                    <a:pt x="356800" y="60953"/>
                    <a:pt x="375557" y="52617"/>
                  </a:cubicBezTo>
                  <a:cubicBezTo>
                    <a:pt x="390866" y="45813"/>
                    <a:pt x="367369" y="51259"/>
                    <a:pt x="391886" y="47174"/>
                  </a:cubicBezTo>
                  <a:cubicBezTo>
                    <a:pt x="397329" y="45360"/>
                    <a:pt x="403441" y="44914"/>
                    <a:pt x="408214" y="41731"/>
                  </a:cubicBezTo>
                  <a:cubicBezTo>
                    <a:pt x="410028" y="40521"/>
                    <a:pt x="411664" y="38988"/>
                    <a:pt x="413657" y="38102"/>
                  </a:cubicBezTo>
                  <a:cubicBezTo>
                    <a:pt x="417152" y="36549"/>
                    <a:pt x="424543" y="34474"/>
                    <a:pt x="424543" y="34474"/>
                  </a:cubicBezTo>
                  <a:cubicBezTo>
                    <a:pt x="433169" y="28723"/>
                    <a:pt x="427915" y="31536"/>
                    <a:pt x="440871" y="27217"/>
                  </a:cubicBezTo>
                  <a:cubicBezTo>
                    <a:pt x="448634" y="24629"/>
                    <a:pt x="456364" y="21431"/>
                    <a:pt x="464457" y="19959"/>
                  </a:cubicBezTo>
                  <a:cubicBezTo>
                    <a:pt x="468664" y="19194"/>
                    <a:pt x="472939" y="18848"/>
                    <a:pt x="477157" y="18145"/>
                  </a:cubicBezTo>
                  <a:cubicBezTo>
                    <a:pt x="480199" y="17638"/>
                    <a:pt x="483204" y="16936"/>
                    <a:pt x="486228" y="16331"/>
                  </a:cubicBezTo>
                  <a:cubicBezTo>
                    <a:pt x="489252" y="15121"/>
                    <a:pt x="492210" y="13732"/>
                    <a:pt x="495300" y="12702"/>
                  </a:cubicBezTo>
                  <a:cubicBezTo>
                    <a:pt x="497665" y="11914"/>
                    <a:pt x="500222" y="11764"/>
                    <a:pt x="502557" y="10888"/>
                  </a:cubicBezTo>
                  <a:cubicBezTo>
                    <a:pt x="513777" y="6680"/>
                    <a:pt x="506440" y="7348"/>
                    <a:pt x="518886" y="1817"/>
                  </a:cubicBezTo>
                  <a:cubicBezTo>
                    <a:pt x="523300" y="-145"/>
                    <a:pt x="524481" y="2"/>
                    <a:pt x="527957" y="2"/>
                  </a:cubicBezTo>
                  <a:lnTo>
                    <a:pt x="157843" y="1061359"/>
                  </a:lnTo>
                  <a:close/>
                </a:path>
              </a:pathLst>
            </a:custGeom>
            <a:solidFill>
              <a:srgbClr val="FF0909">
                <a:alpha val="4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40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E9E3FCF-6AE6-A588-BF0A-122D45126951}"/>
                </a:ext>
              </a:extLst>
            </p:cNvPr>
            <p:cNvCxnSpPr>
              <a:cxnSpLocks/>
            </p:cNvCxnSpPr>
            <p:nvPr/>
          </p:nvCxnSpPr>
          <p:spPr>
            <a:xfrm>
              <a:off x="4801847" y="6120391"/>
              <a:ext cx="258666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50812E5-0062-42DB-04B3-71B969A9B5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1847" y="3553099"/>
              <a:ext cx="0" cy="25672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3CD9F3C-680A-4548-DEE1-26B55B8E3B91}"/>
                </a:ext>
              </a:extLst>
            </p:cNvPr>
            <p:cNvSpPr txBox="1"/>
            <p:nvPr/>
          </p:nvSpPr>
          <p:spPr>
            <a:xfrm>
              <a:off x="4947167" y="3400435"/>
              <a:ext cx="2586666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   A                                   B</a:t>
              </a:r>
              <a:endParaRPr lang="he-IL" b="1" dirty="0">
                <a:solidFill>
                  <a:schemeClr val="bg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597B108-7A92-396E-18D7-F2B74D8CCD70}"/>
                </a:ext>
              </a:extLst>
            </p:cNvPr>
            <p:cNvCxnSpPr/>
            <p:nvPr/>
          </p:nvCxnSpPr>
          <p:spPr>
            <a:xfrm flipV="1">
              <a:off x="6172685" y="3753365"/>
              <a:ext cx="773459" cy="2367026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550C4B0-E996-B16D-8462-C8D7777FE5D3}"/>
                </a:ext>
              </a:extLst>
            </p:cNvPr>
            <p:cNvSpPr txBox="1"/>
            <p:nvPr/>
          </p:nvSpPr>
          <p:spPr>
            <a:xfrm>
              <a:off x="5844680" y="5199549"/>
              <a:ext cx="676174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 AUC</a:t>
              </a: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189388D-DD9C-3C39-69D0-271A1CA94669}"/>
                    </a:ext>
                  </a:extLst>
                </p14:cNvPr>
                <p14:cNvContentPartPr/>
                <p14:nvPr/>
              </p14:nvContentPartPr>
              <p14:xfrm>
                <a:off x="5982619" y="3768176"/>
                <a:ext cx="1293784" cy="2327314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189388D-DD9C-3C39-69D0-271A1CA9466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61291" y="3746839"/>
                  <a:ext cx="1336038" cy="236958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0122D7A-7546-298B-ADD9-ED94CDA9836B}"/>
                </a:ext>
              </a:extLst>
            </p:cNvPr>
            <p:cNvSpPr txBox="1"/>
            <p:nvPr/>
          </p:nvSpPr>
          <p:spPr>
            <a:xfrm rot="16200000">
              <a:off x="3438557" y="4625141"/>
              <a:ext cx="2208564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dirty="0"/>
                <a:t>% Path traveled</a:t>
              </a:r>
              <a:endParaRPr lang="he-IL" sz="20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DEB299E-BE53-5E90-6E22-CB876A024B21}"/>
                </a:ext>
              </a:extLst>
            </p:cNvPr>
            <p:cNvSpPr txBox="1"/>
            <p:nvPr/>
          </p:nvSpPr>
          <p:spPr>
            <a:xfrm>
              <a:off x="5540248" y="6148765"/>
              <a:ext cx="1300126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dirty="0"/>
                <a:t>X</a:t>
              </a:r>
              <a:endParaRPr lang="he-IL" sz="2000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858C212-7F16-0A94-BC92-1E53600DA834}"/>
                </a:ext>
              </a:extLst>
            </p:cNvPr>
            <p:cNvSpPr/>
            <p:nvPr/>
          </p:nvSpPr>
          <p:spPr>
            <a:xfrm>
              <a:off x="4976552" y="3418487"/>
              <a:ext cx="2472038" cy="4431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/>
                <a:t>Screen</a:t>
              </a:r>
              <a:endParaRPr lang="he-IL" sz="2800" dirty="0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61D90CF-987E-2E1D-8D82-E912E80D5976}"/>
              </a:ext>
            </a:extLst>
          </p:cNvPr>
          <p:cNvGrpSpPr/>
          <p:nvPr/>
        </p:nvGrpSpPr>
        <p:grpSpPr>
          <a:xfrm>
            <a:off x="978495" y="4042401"/>
            <a:ext cx="2748179" cy="2793459"/>
            <a:chOff x="465619" y="3666284"/>
            <a:chExt cx="3073107" cy="31237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1736B6E-A193-483C-1695-F36E9CE63B33}"/>
                </a:ext>
              </a:extLst>
            </p:cNvPr>
            <p:cNvCxnSpPr>
              <a:cxnSpLocks/>
            </p:cNvCxnSpPr>
            <p:nvPr/>
          </p:nvCxnSpPr>
          <p:spPr>
            <a:xfrm>
              <a:off x="895696" y="6375235"/>
              <a:ext cx="262010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A085951-55EC-7DC8-4112-9719B2EBEA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696" y="3774752"/>
              <a:ext cx="0" cy="2600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FDFD354-8D17-3B3D-B585-9898CAC7B6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4256" y="4139083"/>
              <a:ext cx="773460" cy="2236152"/>
            </a:xfrm>
            <a:prstGeom prst="line">
              <a:avLst/>
            </a:prstGeom>
            <a:ln w="381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F39581C-B0E9-8E2D-4D58-3F6E98E15A20}"/>
                    </a:ext>
                  </a:extLst>
                </p14:cNvPr>
                <p14:cNvContentPartPr/>
                <p14:nvPr/>
              </p14:nvContentPartPr>
              <p14:xfrm>
                <a:off x="2293099" y="4109469"/>
                <a:ext cx="782432" cy="2236152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F39581C-B0E9-8E2D-4D58-3F6E98E15A2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71767" y="4088130"/>
                  <a:ext cx="824291" cy="2278427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8630721-F5AC-90D2-8366-284A8B1DE4F3}"/>
                </a:ext>
              </a:extLst>
            </p:cNvPr>
            <p:cNvSpPr txBox="1"/>
            <p:nvPr/>
          </p:nvSpPr>
          <p:spPr>
            <a:xfrm>
              <a:off x="1641737" y="4542618"/>
              <a:ext cx="744342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/>
                <a:t>MAD</a:t>
              </a:r>
              <a:endParaRPr lang="he-IL" sz="2000" b="1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1C237E-8B72-9E57-3D8A-9D33714E3B4D}"/>
                </a:ext>
              </a:extLst>
            </p:cNvPr>
            <p:cNvSpPr txBox="1"/>
            <p:nvPr/>
          </p:nvSpPr>
          <p:spPr>
            <a:xfrm rot="16200000">
              <a:off x="-500182" y="4849179"/>
              <a:ext cx="2331712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dirty="0"/>
                <a:t>% Path traveled</a:t>
              </a:r>
              <a:endParaRPr lang="he-IL" sz="20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23DFDA8-3F10-7172-AAA4-F4C590D8A7C6}"/>
                </a:ext>
              </a:extLst>
            </p:cNvPr>
            <p:cNvSpPr txBox="1"/>
            <p:nvPr/>
          </p:nvSpPr>
          <p:spPr>
            <a:xfrm>
              <a:off x="1638831" y="6389915"/>
              <a:ext cx="1316934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dirty="0"/>
                <a:t>X</a:t>
              </a:r>
              <a:endParaRPr lang="he-IL" sz="2000" dirty="0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1FE7B53-EAF3-51BC-435F-DE231BC440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39183" y="4775024"/>
              <a:ext cx="303860" cy="10329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15B17C4-9AC7-F5C3-8956-CF18B32F8303}"/>
                </a:ext>
              </a:extLst>
            </p:cNvPr>
            <p:cNvCxnSpPr/>
            <p:nvPr/>
          </p:nvCxnSpPr>
          <p:spPr>
            <a:xfrm flipV="1">
              <a:off x="2720451" y="4811360"/>
              <a:ext cx="40450" cy="1361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CF7AD140-8317-2391-63C2-FA0CF758BEC1}"/>
                </a:ext>
              </a:extLst>
            </p:cNvPr>
            <p:cNvSpPr/>
            <p:nvPr/>
          </p:nvSpPr>
          <p:spPr>
            <a:xfrm>
              <a:off x="1066688" y="3666284"/>
              <a:ext cx="2472038" cy="4431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/>
                <a:t>Screen</a:t>
              </a:r>
              <a:endParaRPr lang="he-IL" sz="28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7C9939B-DE49-92BE-6A87-0ABAF7406516}"/>
              </a:ext>
            </a:extLst>
          </p:cNvPr>
          <p:cNvSpPr txBox="1"/>
          <p:nvPr/>
        </p:nvSpPr>
        <p:spPr>
          <a:xfrm>
            <a:off x="0" y="529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Extracted Variables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0A0F1F-E76F-141A-A20F-711312F2D572}"/>
              </a:ext>
            </a:extLst>
          </p:cNvPr>
          <p:cNvSpPr txBox="1"/>
          <p:nvPr/>
        </p:nvSpPr>
        <p:spPr>
          <a:xfrm>
            <a:off x="9277465" y="3596272"/>
            <a:ext cx="238605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Heading angle</a:t>
            </a:r>
            <a:endParaRPr lang="en-US" sz="2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E602BC4-D3E2-FA7D-707E-3D7F2157BE04}"/>
              </a:ext>
            </a:extLst>
          </p:cNvPr>
          <p:cNvSpPr txBox="1"/>
          <p:nvPr/>
        </p:nvSpPr>
        <p:spPr>
          <a:xfrm>
            <a:off x="5225938" y="3601145"/>
            <a:ext cx="238605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AUC</a:t>
            </a:r>
            <a:endParaRPr lang="en-US" sz="2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0405B8C-6ED8-C213-16CB-BEAB8D9E2530}"/>
              </a:ext>
            </a:extLst>
          </p:cNvPr>
          <p:cNvSpPr txBox="1"/>
          <p:nvPr/>
        </p:nvSpPr>
        <p:spPr>
          <a:xfrm>
            <a:off x="669231" y="3636119"/>
            <a:ext cx="414831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Maximal absolute deviation</a:t>
            </a:r>
            <a:endParaRPr lang="en-US" sz="2400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2D75CF5-0826-16F0-6AF0-5E196C358854}"/>
              </a:ext>
            </a:extLst>
          </p:cNvPr>
          <p:cNvGrpSpPr/>
          <p:nvPr/>
        </p:nvGrpSpPr>
        <p:grpSpPr>
          <a:xfrm>
            <a:off x="1182552" y="734293"/>
            <a:ext cx="10179583" cy="2798172"/>
            <a:chOff x="-16440" y="612250"/>
            <a:chExt cx="11825158" cy="3250509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3CEF19D-A929-CCA9-46F2-8A516CC0EFED}"/>
                </a:ext>
              </a:extLst>
            </p:cNvPr>
            <p:cNvSpPr/>
            <p:nvPr/>
          </p:nvSpPr>
          <p:spPr>
            <a:xfrm>
              <a:off x="1160155" y="1104415"/>
              <a:ext cx="1447542" cy="2346696"/>
            </a:xfrm>
            <a:custGeom>
              <a:avLst/>
              <a:gdLst>
                <a:gd name="connsiteX0" fmla="*/ 589006 w 1206844"/>
                <a:gd name="connsiteY0" fmla="*/ 1923535 h 1944130"/>
                <a:gd name="connsiteX1" fmla="*/ 654908 w 1206844"/>
                <a:gd name="connsiteY1" fmla="*/ 1754659 h 1944130"/>
                <a:gd name="connsiteX2" fmla="*/ 667265 w 1206844"/>
                <a:gd name="connsiteY2" fmla="*/ 1441621 h 1944130"/>
                <a:gd name="connsiteX3" fmla="*/ 679622 w 1206844"/>
                <a:gd name="connsiteY3" fmla="*/ 1173892 h 1944130"/>
                <a:gd name="connsiteX4" fmla="*/ 700217 w 1206844"/>
                <a:gd name="connsiteY4" fmla="*/ 864973 h 1944130"/>
                <a:gd name="connsiteX5" fmla="*/ 745525 w 1206844"/>
                <a:gd name="connsiteY5" fmla="*/ 753762 h 1944130"/>
                <a:gd name="connsiteX6" fmla="*/ 774357 w 1206844"/>
                <a:gd name="connsiteY6" fmla="*/ 580767 h 1944130"/>
                <a:gd name="connsiteX7" fmla="*/ 819665 w 1206844"/>
                <a:gd name="connsiteY7" fmla="*/ 457200 h 1944130"/>
                <a:gd name="connsiteX8" fmla="*/ 930876 w 1206844"/>
                <a:gd name="connsiteY8" fmla="*/ 354227 h 1944130"/>
                <a:gd name="connsiteX9" fmla="*/ 959708 w 1206844"/>
                <a:gd name="connsiteY9" fmla="*/ 313038 h 1944130"/>
                <a:gd name="connsiteX10" fmla="*/ 1037968 w 1206844"/>
                <a:gd name="connsiteY10" fmla="*/ 230659 h 1944130"/>
                <a:gd name="connsiteX11" fmla="*/ 1107990 w 1206844"/>
                <a:gd name="connsiteY11" fmla="*/ 140043 h 1944130"/>
                <a:gd name="connsiteX12" fmla="*/ 1161535 w 1206844"/>
                <a:gd name="connsiteY12" fmla="*/ 90616 h 1944130"/>
                <a:gd name="connsiteX13" fmla="*/ 1206844 w 1206844"/>
                <a:gd name="connsiteY13" fmla="*/ 16475 h 1944130"/>
                <a:gd name="connsiteX14" fmla="*/ 0 w 1206844"/>
                <a:gd name="connsiteY14" fmla="*/ 0 h 1944130"/>
                <a:gd name="connsiteX15" fmla="*/ 4119 w 1206844"/>
                <a:gd name="connsiteY15" fmla="*/ 1944130 h 1944130"/>
                <a:gd name="connsiteX16" fmla="*/ 589006 w 1206844"/>
                <a:gd name="connsiteY16" fmla="*/ 1923535 h 1944130"/>
                <a:gd name="connsiteX0" fmla="*/ 593125 w 1206844"/>
                <a:gd name="connsiteY0" fmla="*/ 1956487 h 1956487"/>
                <a:gd name="connsiteX1" fmla="*/ 654908 w 1206844"/>
                <a:gd name="connsiteY1" fmla="*/ 1754659 h 1956487"/>
                <a:gd name="connsiteX2" fmla="*/ 667265 w 1206844"/>
                <a:gd name="connsiteY2" fmla="*/ 1441621 h 1956487"/>
                <a:gd name="connsiteX3" fmla="*/ 679622 w 1206844"/>
                <a:gd name="connsiteY3" fmla="*/ 1173892 h 1956487"/>
                <a:gd name="connsiteX4" fmla="*/ 700217 w 1206844"/>
                <a:gd name="connsiteY4" fmla="*/ 864973 h 1956487"/>
                <a:gd name="connsiteX5" fmla="*/ 745525 w 1206844"/>
                <a:gd name="connsiteY5" fmla="*/ 753762 h 1956487"/>
                <a:gd name="connsiteX6" fmla="*/ 774357 w 1206844"/>
                <a:gd name="connsiteY6" fmla="*/ 580767 h 1956487"/>
                <a:gd name="connsiteX7" fmla="*/ 819665 w 1206844"/>
                <a:gd name="connsiteY7" fmla="*/ 457200 h 1956487"/>
                <a:gd name="connsiteX8" fmla="*/ 930876 w 1206844"/>
                <a:gd name="connsiteY8" fmla="*/ 354227 h 1956487"/>
                <a:gd name="connsiteX9" fmla="*/ 959708 w 1206844"/>
                <a:gd name="connsiteY9" fmla="*/ 313038 h 1956487"/>
                <a:gd name="connsiteX10" fmla="*/ 1037968 w 1206844"/>
                <a:gd name="connsiteY10" fmla="*/ 230659 h 1956487"/>
                <a:gd name="connsiteX11" fmla="*/ 1107990 w 1206844"/>
                <a:gd name="connsiteY11" fmla="*/ 140043 h 1956487"/>
                <a:gd name="connsiteX12" fmla="*/ 1161535 w 1206844"/>
                <a:gd name="connsiteY12" fmla="*/ 90616 h 1956487"/>
                <a:gd name="connsiteX13" fmla="*/ 1206844 w 1206844"/>
                <a:gd name="connsiteY13" fmla="*/ 16475 h 1956487"/>
                <a:gd name="connsiteX14" fmla="*/ 0 w 1206844"/>
                <a:gd name="connsiteY14" fmla="*/ 0 h 1956487"/>
                <a:gd name="connsiteX15" fmla="*/ 4119 w 1206844"/>
                <a:gd name="connsiteY15" fmla="*/ 1944130 h 1956487"/>
                <a:gd name="connsiteX16" fmla="*/ 593125 w 1206844"/>
                <a:gd name="connsiteY16" fmla="*/ 1956487 h 195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06844" h="1956487">
                  <a:moveTo>
                    <a:pt x="593125" y="1956487"/>
                  </a:moveTo>
                  <a:lnTo>
                    <a:pt x="654908" y="1754659"/>
                  </a:lnTo>
                  <a:lnTo>
                    <a:pt x="667265" y="1441621"/>
                  </a:lnTo>
                  <a:lnTo>
                    <a:pt x="679622" y="1173892"/>
                  </a:lnTo>
                  <a:lnTo>
                    <a:pt x="700217" y="864973"/>
                  </a:lnTo>
                  <a:lnTo>
                    <a:pt x="745525" y="753762"/>
                  </a:lnTo>
                  <a:lnTo>
                    <a:pt x="774357" y="580767"/>
                  </a:lnTo>
                  <a:lnTo>
                    <a:pt x="819665" y="457200"/>
                  </a:lnTo>
                  <a:lnTo>
                    <a:pt x="930876" y="354227"/>
                  </a:lnTo>
                  <a:cubicBezTo>
                    <a:pt x="954348" y="321366"/>
                    <a:pt x="944920" y="335221"/>
                    <a:pt x="959708" y="313038"/>
                  </a:cubicBezTo>
                  <a:lnTo>
                    <a:pt x="1037968" y="230659"/>
                  </a:lnTo>
                  <a:lnTo>
                    <a:pt x="1107990" y="140043"/>
                  </a:lnTo>
                  <a:lnTo>
                    <a:pt x="1161535" y="90616"/>
                  </a:lnTo>
                  <a:lnTo>
                    <a:pt x="1206844" y="16475"/>
                  </a:lnTo>
                  <a:lnTo>
                    <a:pt x="0" y="0"/>
                  </a:lnTo>
                  <a:lnTo>
                    <a:pt x="4119" y="1944130"/>
                  </a:lnTo>
                  <a:lnTo>
                    <a:pt x="593125" y="1956487"/>
                  </a:lnTo>
                  <a:close/>
                </a:path>
              </a:pathLst>
            </a:custGeom>
            <a:solidFill>
              <a:srgbClr val="FF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C35BB55-4F86-F894-83DC-2E0B7D9F5465}"/>
                </a:ext>
              </a:extLst>
            </p:cNvPr>
            <p:cNvSpPr txBox="1"/>
            <p:nvPr/>
          </p:nvSpPr>
          <p:spPr>
            <a:xfrm>
              <a:off x="2092064" y="1938556"/>
              <a:ext cx="979991" cy="99673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Right Path Area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3A6BE6E-0424-F4FC-FE7C-550132103A98}"/>
                </a:ext>
              </a:extLst>
            </p:cNvPr>
            <p:cNvSpPr txBox="1"/>
            <p:nvPr/>
          </p:nvSpPr>
          <p:spPr>
            <a:xfrm>
              <a:off x="1070953" y="1938556"/>
              <a:ext cx="979991" cy="101566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Right Reach Area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6A698C8-69EB-9B15-B76E-98DFEFCC38F1}"/>
                </a:ext>
              </a:extLst>
            </p:cNvPr>
            <p:cNvSpPr txBox="1"/>
            <p:nvPr/>
          </p:nvSpPr>
          <p:spPr>
            <a:xfrm rot="16200000">
              <a:off x="-1249593" y="1845403"/>
              <a:ext cx="2946215" cy="4799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dirty="0"/>
                <a:t>% Path traveled</a:t>
              </a:r>
              <a:endParaRPr lang="he-IL" sz="2000" dirty="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AAF585E-6A25-4089-60B3-9674EB2BDF9C}"/>
                </a:ext>
              </a:extLst>
            </p:cNvPr>
            <p:cNvCxnSpPr>
              <a:cxnSpLocks/>
            </p:cNvCxnSpPr>
            <p:nvPr/>
          </p:nvCxnSpPr>
          <p:spPr>
            <a:xfrm>
              <a:off x="423733" y="3440250"/>
              <a:ext cx="270562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58EC536-BDC4-7112-BCEB-5B8B8AB6A0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733" y="754890"/>
              <a:ext cx="0" cy="268536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98018D-C5E8-61E3-F08B-A616327ED76A}"/>
                </a:ext>
              </a:extLst>
            </p:cNvPr>
            <p:cNvSpPr/>
            <p:nvPr/>
          </p:nvSpPr>
          <p:spPr>
            <a:xfrm>
              <a:off x="1897889" y="1147125"/>
              <a:ext cx="751703" cy="2275564"/>
            </a:xfrm>
            <a:custGeom>
              <a:avLst/>
              <a:gdLst>
                <a:gd name="connsiteX0" fmla="*/ 0 w 622300"/>
                <a:gd name="connsiteY0" fmla="*/ 1883833 h 1883833"/>
                <a:gd name="connsiteX1" fmla="*/ 4233 w 622300"/>
                <a:gd name="connsiteY1" fmla="*/ 1807633 h 1883833"/>
                <a:gd name="connsiteX2" fmla="*/ 8467 w 622300"/>
                <a:gd name="connsiteY2" fmla="*/ 1778000 h 1883833"/>
                <a:gd name="connsiteX3" fmla="*/ 21167 w 622300"/>
                <a:gd name="connsiteY3" fmla="*/ 1748367 h 1883833"/>
                <a:gd name="connsiteX4" fmla="*/ 25400 w 622300"/>
                <a:gd name="connsiteY4" fmla="*/ 1710267 h 1883833"/>
                <a:gd name="connsiteX5" fmla="*/ 29633 w 622300"/>
                <a:gd name="connsiteY5" fmla="*/ 1667933 h 1883833"/>
                <a:gd name="connsiteX6" fmla="*/ 38100 w 622300"/>
                <a:gd name="connsiteY6" fmla="*/ 1638300 h 1883833"/>
                <a:gd name="connsiteX7" fmla="*/ 46567 w 622300"/>
                <a:gd name="connsiteY7" fmla="*/ 1337733 h 1883833"/>
                <a:gd name="connsiteX8" fmla="*/ 55033 w 622300"/>
                <a:gd name="connsiteY8" fmla="*/ 1282700 h 1883833"/>
                <a:gd name="connsiteX9" fmla="*/ 63500 w 622300"/>
                <a:gd name="connsiteY9" fmla="*/ 1198033 h 1883833"/>
                <a:gd name="connsiteX10" fmla="*/ 84667 w 622300"/>
                <a:gd name="connsiteY10" fmla="*/ 1066800 h 1883833"/>
                <a:gd name="connsiteX11" fmla="*/ 88900 w 622300"/>
                <a:gd name="connsiteY11" fmla="*/ 986367 h 1883833"/>
                <a:gd name="connsiteX12" fmla="*/ 93133 w 622300"/>
                <a:gd name="connsiteY12" fmla="*/ 948267 h 1883833"/>
                <a:gd name="connsiteX13" fmla="*/ 105833 w 622300"/>
                <a:gd name="connsiteY13" fmla="*/ 821267 h 1883833"/>
                <a:gd name="connsiteX14" fmla="*/ 110067 w 622300"/>
                <a:gd name="connsiteY14" fmla="*/ 791633 h 1883833"/>
                <a:gd name="connsiteX15" fmla="*/ 114300 w 622300"/>
                <a:gd name="connsiteY15" fmla="*/ 757767 h 1883833"/>
                <a:gd name="connsiteX16" fmla="*/ 131233 w 622300"/>
                <a:gd name="connsiteY16" fmla="*/ 728133 h 1883833"/>
                <a:gd name="connsiteX17" fmla="*/ 139700 w 622300"/>
                <a:gd name="connsiteY17" fmla="*/ 698500 h 1883833"/>
                <a:gd name="connsiteX18" fmla="*/ 148167 w 622300"/>
                <a:gd name="connsiteY18" fmla="*/ 601133 h 1883833"/>
                <a:gd name="connsiteX19" fmla="*/ 160867 w 622300"/>
                <a:gd name="connsiteY19" fmla="*/ 567267 h 1883833"/>
                <a:gd name="connsiteX20" fmla="*/ 177800 w 622300"/>
                <a:gd name="connsiteY20" fmla="*/ 503767 h 1883833"/>
                <a:gd name="connsiteX21" fmla="*/ 198967 w 622300"/>
                <a:gd name="connsiteY21" fmla="*/ 469900 h 1883833"/>
                <a:gd name="connsiteX22" fmla="*/ 215900 w 622300"/>
                <a:gd name="connsiteY22" fmla="*/ 431800 h 1883833"/>
                <a:gd name="connsiteX23" fmla="*/ 249767 w 622300"/>
                <a:gd name="connsiteY23" fmla="*/ 389467 h 1883833"/>
                <a:gd name="connsiteX24" fmla="*/ 270933 w 622300"/>
                <a:gd name="connsiteY24" fmla="*/ 359833 h 1883833"/>
                <a:gd name="connsiteX25" fmla="*/ 287867 w 622300"/>
                <a:gd name="connsiteY25" fmla="*/ 347133 h 1883833"/>
                <a:gd name="connsiteX26" fmla="*/ 309033 w 622300"/>
                <a:gd name="connsiteY26" fmla="*/ 317500 h 1883833"/>
                <a:gd name="connsiteX27" fmla="*/ 364067 w 622300"/>
                <a:gd name="connsiteY27" fmla="*/ 266700 h 1883833"/>
                <a:gd name="connsiteX28" fmla="*/ 393700 w 622300"/>
                <a:gd name="connsiteY28" fmla="*/ 228600 h 1883833"/>
                <a:gd name="connsiteX29" fmla="*/ 410633 w 622300"/>
                <a:gd name="connsiteY29" fmla="*/ 211667 h 1883833"/>
                <a:gd name="connsiteX30" fmla="*/ 436033 w 622300"/>
                <a:gd name="connsiteY30" fmla="*/ 169333 h 1883833"/>
                <a:gd name="connsiteX31" fmla="*/ 440267 w 622300"/>
                <a:gd name="connsiteY31" fmla="*/ 156633 h 1883833"/>
                <a:gd name="connsiteX32" fmla="*/ 465667 w 622300"/>
                <a:gd name="connsiteY32" fmla="*/ 127000 h 1883833"/>
                <a:gd name="connsiteX33" fmla="*/ 474133 w 622300"/>
                <a:gd name="connsiteY33" fmla="*/ 110067 h 1883833"/>
                <a:gd name="connsiteX34" fmla="*/ 486833 w 622300"/>
                <a:gd name="connsiteY34" fmla="*/ 101600 h 1883833"/>
                <a:gd name="connsiteX35" fmla="*/ 508000 w 622300"/>
                <a:gd name="connsiteY35" fmla="*/ 84667 h 1883833"/>
                <a:gd name="connsiteX36" fmla="*/ 524933 w 622300"/>
                <a:gd name="connsiteY36" fmla="*/ 67733 h 1883833"/>
                <a:gd name="connsiteX37" fmla="*/ 546100 w 622300"/>
                <a:gd name="connsiteY37" fmla="*/ 50800 h 1883833"/>
                <a:gd name="connsiteX38" fmla="*/ 575733 w 622300"/>
                <a:gd name="connsiteY38" fmla="*/ 25400 h 1883833"/>
                <a:gd name="connsiteX39" fmla="*/ 592667 w 622300"/>
                <a:gd name="connsiteY39" fmla="*/ 21167 h 1883833"/>
                <a:gd name="connsiteX40" fmla="*/ 605367 w 622300"/>
                <a:gd name="connsiteY40" fmla="*/ 4233 h 1883833"/>
                <a:gd name="connsiteX41" fmla="*/ 622300 w 622300"/>
                <a:gd name="connsiteY41" fmla="*/ 0 h 1883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622300" h="1883833">
                  <a:moveTo>
                    <a:pt x="0" y="1883833"/>
                  </a:moveTo>
                  <a:cubicBezTo>
                    <a:pt x="1411" y="1858433"/>
                    <a:pt x="2204" y="1832991"/>
                    <a:pt x="4233" y="1807633"/>
                  </a:cubicBezTo>
                  <a:cubicBezTo>
                    <a:pt x="5029" y="1797687"/>
                    <a:pt x="5726" y="1787594"/>
                    <a:pt x="8467" y="1778000"/>
                  </a:cubicBezTo>
                  <a:cubicBezTo>
                    <a:pt x="11419" y="1767667"/>
                    <a:pt x="16934" y="1758245"/>
                    <a:pt x="21167" y="1748367"/>
                  </a:cubicBezTo>
                  <a:cubicBezTo>
                    <a:pt x="22578" y="1735667"/>
                    <a:pt x="24062" y="1722975"/>
                    <a:pt x="25400" y="1710267"/>
                  </a:cubicBezTo>
                  <a:cubicBezTo>
                    <a:pt x="26884" y="1696163"/>
                    <a:pt x="27168" y="1681899"/>
                    <a:pt x="29633" y="1667933"/>
                  </a:cubicBezTo>
                  <a:cubicBezTo>
                    <a:pt x="31418" y="1657816"/>
                    <a:pt x="35278" y="1648178"/>
                    <a:pt x="38100" y="1638300"/>
                  </a:cubicBezTo>
                  <a:cubicBezTo>
                    <a:pt x="52721" y="1492081"/>
                    <a:pt x="31038" y="1720778"/>
                    <a:pt x="46567" y="1337733"/>
                  </a:cubicBezTo>
                  <a:cubicBezTo>
                    <a:pt x="47319" y="1319188"/>
                    <a:pt x="52525" y="1301090"/>
                    <a:pt x="55033" y="1282700"/>
                  </a:cubicBezTo>
                  <a:cubicBezTo>
                    <a:pt x="71657" y="1160791"/>
                    <a:pt x="45097" y="1340657"/>
                    <a:pt x="63500" y="1198033"/>
                  </a:cubicBezTo>
                  <a:cubicBezTo>
                    <a:pt x="71298" y="1137594"/>
                    <a:pt x="75098" y="1119425"/>
                    <a:pt x="84667" y="1066800"/>
                  </a:cubicBezTo>
                  <a:cubicBezTo>
                    <a:pt x="86078" y="1039989"/>
                    <a:pt x="86987" y="1013147"/>
                    <a:pt x="88900" y="986367"/>
                  </a:cubicBezTo>
                  <a:cubicBezTo>
                    <a:pt x="89810" y="973621"/>
                    <a:pt x="92360" y="961022"/>
                    <a:pt x="93133" y="948267"/>
                  </a:cubicBezTo>
                  <a:cubicBezTo>
                    <a:pt x="100296" y="830076"/>
                    <a:pt x="85975" y="880844"/>
                    <a:pt x="105833" y="821267"/>
                  </a:cubicBezTo>
                  <a:cubicBezTo>
                    <a:pt x="107244" y="811389"/>
                    <a:pt x="108748" y="801524"/>
                    <a:pt x="110067" y="791633"/>
                  </a:cubicBezTo>
                  <a:cubicBezTo>
                    <a:pt x="111571" y="780356"/>
                    <a:pt x="110703" y="768560"/>
                    <a:pt x="114300" y="757767"/>
                  </a:cubicBezTo>
                  <a:cubicBezTo>
                    <a:pt x="117898" y="746974"/>
                    <a:pt x="126751" y="738590"/>
                    <a:pt x="131233" y="728133"/>
                  </a:cubicBezTo>
                  <a:cubicBezTo>
                    <a:pt x="135280" y="718691"/>
                    <a:pt x="136878" y="708378"/>
                    <a:pt x="139700" y="698500"/>
                  </a:cubicBezTo>
                  <a:cubicBezTo>
                    <a:pt x="140195" y="690081"/>
                    <a:pt x="141497" y="624477"/>
                    <a:pt x="148167" y="601133"/>
                  </a:cubicBezTo>
                  <a:cubicBezTo>
                    <a:pt x="151479" y="589541"/>
                    <a:pt x="156634" y="578556"/>
                    <a:pt x="160867" y="567267"/>
                  </a:cubicBezTo>
                  <a:cubicBezTo>
                    <a:pt x="165017" y="538214"/>
                    <a:pt x="163756" y="531854"/>
                    <a:pt x="177800" y="503767"/>
                  </a:cubicBezTo>
                  <a:cubicBezTo>
                    <a:pt x="183754" y="491860"/>
                    <a:pt x="192738" y="481665"/>
                    <a:pt x="198967" y="469900"/>
                  </a:cubicBezTo>
                  <a:cubicBezTo>
                    <a:pt x="205470" y="457617"/>
                    <a:pt x="208479" y="443550"/>
                    <a:pt x="215900" y="431800"/>
                  </a:cubicBezTo>
                  <a:cubicBezTo>
                    <a:pt x="225550" y="416521"/>
                    <a:pt x="239264" y="404172"/>
                    <a:pt x="249767" y="389467"/>
                  </a:cubicBezTo>
                  <a:cubicBezTo>
                    <a:pt x="256822" y="379589"/>
                    <a:pt x="262813" y="368856"/>
                    <a:pt x="270933" y="359833"/>
                  </a:cubicBezTo>
                  <a:cubicBezTo>
                    <a:pt x="275653" y="354588"/>
                    <a:pt x="283147" y="352377"/>
                    <a:pt x="287867" y="347133"/>
                  </a:cubicBezTo>
                  <a:cubicBezTo>
                    <a:pt x="295987" y="338110"/>
                    <a:pt x="301346" y="326895"/>
                    <a:pt x="309033" y="317500"/>
                  </a:cubicBezTo>
                  <a:cubicBezTo>
                    <a:pt x="318837" y="305517"/>
                    <a:pt x="360755" y="269758"/>
                    <a:pt x="364067" y="266700"/>
                  </a:cubicBezTo>
                  <a:cubicBezTo>
                    <a:pt x="399121" y="234343"/>
                    <a:pt x="364212" y="266514"/>
                    <a:pt x="393700" y="228600"/>
                  </a:cubicBezTo>
                  <a:cubicBezTo>
                    <a:pt x="398601" y="222299"/>
                    <a:pt x="405993" y="218162"/>
                    <a:pt x="410633" y="211667"/>
                  </a:cubicBezTo>
                  <a:cubicBezTo>
                    <a:pt x="420198" y="198276"/>
                    <a:pt x="430828" y="184945"/>
                    <a:pt x="436033" y="169333"/>
                  </a:cubicBezTo>
                  <a:cubicBezTo>
                    <a:pt x="437444" y="165100"/>
                    <a:pt x="437708" y="160289"/>
                    <a:pt x="440267" y="156633"/>
                  </a:cubicBezTo>
                  <a:cubicBezTo>
                    <a:pt x="447728" y="145975"/>
                    <a:pt x="458015" y="137521"/>
                    <a:pt x="465667" y="127000"/>
                  </a:cubicBezTo>
                  <a:cubicBezTo>
                    <a:pt x="469379" y="121896"/>
                    <a:pt x="470093" y="114915"/>
                    <a:pt x="474133" y="110067"/>
                  </a:cubicBezTo>
                  <a:cubicBezTo>
                    <a:pt x="477390" y="106158"/>
                    <a:pt x="482763" y="104653"/>
                    <a:pt x="486833" y="101600"/>
                  </a:cubicBezTo>
                  <a:cubicBezTo>
                    <a:pt x="494061" y="96179"/>
                    <a:pt x="501247" y="90670"/>
                    <a:pt x="508000" y="84667"/>
                  </a:cubicBezTo>
                  <a:cubicBezTo>
                    <a:pt x="513966" y="79364"/>
                    <a:pt x="518967" y="73036"/>
                    <a:pt x="524933" y="67733"/>
                  </a:cubicBezTo>
                  <a:cubicBezTo>
                    <a:pt x="531686" y="61730"/>
                    <a:pt x="539347" y="56803"/>
                    <a:pt x="546100" y="50800"/>
                  </a:cubicBezTo>
                  <a:cubicBezTo>
                    <a:pt x="555889" y="42099"/>
                    <a:pt x="563238" y="30755"/>
                    <a:pt x="575733" y="25400"/>
                  </a:cubicBezTo>
                  <a:cubicBezTo>
                    <a:pt x="581081" y="23108"/>
                    <a:pt x="587022" y="22578"/>
                    <a:pt x="592667" y="21167"/>
                  </a:cubicBezTo>
                  <a:cubicBezTo>
                    <a:pt x="596900" y="15522"/>
                    <a:pt x="599626" y="8334"/>
                    <a:pt x="605367" y="4233"/>
                  </a:cubicBezTo>
                  <a:cubicBezTo>
                    <a:pt x="610101" y="851"/>
                    <a:pt x="622300" y="0"/>
                    <a:pt x="622300" y="0"/>
                  </a:cubicBezTo>
                </a:path>
              </a:pathLst>
            </a:cu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5400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4140288-1745-306B-A01F-46A7BFCBDA49}"/>
                </a:ext>
              </a:extLst>
            </p:cNvPr>
            <p:cNvCxnSpPr/>
            <p:nvPr/>
          </p:nvCxnSpPr>
          <p:spPr>
            <a:xfrm flipV="1">
              <a:off x="1150870" y="1119683"/>
              <a:ext cx="0" cy="2320567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744774A-E418-6CA8-D3B2-AD2AAAA23532}"/>
                </a:ext>
              </a:extLst>
            </p:cNvPr>
            <p:cNvSpPr/>
            <p:nvPr/>
          </p:nvSpPr>
          <p:spPr>
            <a:xfrm>
              <a:off x="9859310" y="1096799"/>
              <a:ext cx="1428501" cy="2354312"/>
            </a:xfrm>
            <a:custGeom>
              <a:avLst/>
              <a:gdLst>
                <a:gd name="connsiteX0" fmla="*/ 589006 w 1206844"/>
                <a:gd name="connsiteY0" fmla="*/ 1923535 h 1944130"/>
                <a:gd name="connsiteX1" fmla="*/ 654908 w 1206844"/>
                <a:gd name="connsiteY1" fmla="*/ 1754659 h 1944130"/>
                <a:gd name="connsiteX2" fmla="*/ 667265 w 1206844"/>
                <a:gd name="connsiteY2" fmla="*/ 1441621 h 1944130"/>
                <a:gd name="connsiteX3" fmla="*/ 679622 w 1206844"/>
                <a:gd name="connsiteY3" fmla="*/ 1173892 h 1944130"/>
                <a:gd name="connsiteX4" fmla="*/ 700217 w 1206844"/>
                <a:gd name="connsiteY4" fmla="*/ 864973 h 1944130"/>
                <a:gd name="connsiteX5" fmla="*/ 745525 w 1206844"/>
                <a:gd name="connsiteY5" fmla="*/ 753762 h 1944130"/>
                <a:gd name="connsiteX6" fmla="*/ 774357 w 1206844"/>
                <a:gd name="connsiteY6" fmla="*/ 580767 h 1944130"/>
                <a:gd name="connsiteX7" fmla="*/ 819665 w 1206844"/>
                <a:gd name="connsiteY7" fmla="*/ 457200 h 1944130"/>
                <a:gd name="connsiteX8" fmla="*/ 930876 w 1206844"/>
                <a:gd name="connsiteY8" fmla="*/ 354227 h 1944130"/>
                <a:gd name="connsiteX9" fmla="*/ 959708 w 1206844"/>
                <a:gd name="connsiteY9" fmla="*/ 313038 h 1944130"/>
                <a:gd name="connsiteX10" fmla="*/ 1037968 w 1206844"/>
                <a:gd name="connsiteY10" fmla="*/ 230659 h 1944130"/>
                <a:gd name="connsiteX11" fmla="*/ 1107990 w 1206844"/>
                <a:gd name="connsiteY11" fmla="*/ 140043 h 1944130"/>
                <a:gd name="connsiteX12" fmla="*/ 1161535 w 1206844"/>
                <a:gd name="connsiteY12" fmla="*/ 90616 h 1944130"/>
                <a:gd name="connsiteX13" fmla="*/ 1206844 w 1206844"/>
                <a:gd name="connsiteY13" fmla="*/ 16475 h 1944130"/>
                <a:gd name="connsiteX14" fmla="*/ 0 w 1206844"/>
                <a:gd name="connsiteY14" fmla="*/ 0 h 1944130"/>
                <a:gd name="connsiteX15" fmla="*/ 4119 w 1206844"/>
                <a:gd name="connsiteY15" fmla="*/ 1944130 h 1944130"/>
                <a:gd name="connsiteX16" fmla="*/ 589006 w 1206844"/>
                <a:gd name="connsiteY16" fmla="*/ 1923535 h 1944130"/>
                <a:gd name="connsiteX0" fmla="*/ 593125 w 1206844"/>
                <a:gd name="connsiteY0" fmla="*/ 1956487 h 1956487"/>
                <a:gd name="connsiteX1" fmla="*/ 654908 w 1206844"/>
                <a:gd name="connsiteY1" fmla="*/ 1754659 h 1956487"/>
                <a:gd name="connsiteX2" fmla="*/ 667265 w 1206844"/>
                <a:gd name="connsiteY2" fmla="*/ 1441621 h 1956487"/>
                <a:gd name="connsiteX3" fmla="*/ 679622 w 1206844"/>
                <a:gd name="connsiteY3" fmla="*/ 1173892 h 1956487"/>
                <a:gd name="connsiteX4" fmla="*/ 700217 w 1206844"/>
                <a:gd name="connsiteY4" fmla="*/ 864973 h 1956487"/>
                <a:gd name="connsiteX5" fmla="*/ 745525 w 1206844"/>
                <a:gd name="connsiteY5" fmla="*/ 753762 h 1956487"/>
                <a:gd name="connsiteX6" fmla="*/ 774357 w 1206844"/>
                <a:gd name="connsiteY6" fmla="*/ 580767 h 1956487"/>
                <a:gd name="connsiteX7" fmla="*/ 819665 w 1206844"/>
                <a:gd name="connsiteY7" fmla="*/ 457200 h 1956487"/>
                <a:gd name="connsiteX8" fmla="*/ 930876 w 1206844"/>
                <a:gd name="connsiteY8" fmla="*/ 354227 h 1956487"/>
                <a:gd name="connsiteX9" fmla="*/ 959708 w 1206844"/>
                <a:gd name="connsiteY9" fmla="*/ 313038 h 1956487"/>
                <a:gd name="connsiteX10" fmla="*/ 1037968 w 1206844"/>
                <a:gd name="connsiteY10" fmla="*/ 230659 h 1956487"/>
                <a:gd name="connsiteX11" fmla="*/ 1107990 w 1206844"/>
                <a:gd name="connsiteY11" fmla="*/ 140043 h 1956487"/>
                <a:gd name="connsiteX12" fmla="*/ 1161535 w 1206844"/>
                <a:gd name="connsiteY12" fmla="*/ 90616 h 1956487"/>
                <a:gd name="connsiteX13" fmla="*/ 1206844 w 1206844"/>
                <a:gd name="connsiteY13" fmla="*/ 16475 h 1956487"/>
                <a:gd name="connsiteX14" fmla="*/ 0 w 1206844"/>
                <a:gd name="connsiteY14" fmla="*/ 0 h 1956487"/>
                <a:gd name="connsiteX15" fmla="*/ 4119 w 1206844"/>
                <a:gd name="connsiteY15" fmla="*/ 1944130 h 1956487"/>
                <a:gd name="connsiteX16" fmla="*/ 593125 w 1206844"/>
                <a:gd name="connsiteY16" fmla="*/ 1956487 h 1956487"/>
                <a:gd name="connsiteX0" fmla="*/ 593125 w 1206844"/>
                <a:gd name="connsiteY0" fmla="*/ 1956487 h 1956487"/>
                <a:gd name="connsiteX1" fmla="*/ 654908 w 1206844"/>
                <a:gd name="connsiteY1" fmla="*/ 1754659 h 1956487"/>
                <a:gd name="connsiteX2" fmla="*/ 667265 w 1206844"/>
                <a:gd name="connsiteY2" fmla="*/ 1441621 h 1956487"/>
                <a:gd name="connsiteX3" fmla="*/ 679622 w 1206844"/>
                <a:gd name="connsiteY3" fmla="*/ 1173892 h 1956487"/>
                <a:gd name="connsiteX4" fmla="*/ 700217 w 1206844"/>
                <a:gd name="connsiteY4" fmla="*/ 864973 h 1956487"/>
                <a:gd name="connsiteX5" fmla="*/ 745525 w 1206844"/>
                <a:gd name="connsiteY5" fmla="*/ 753762 h 1956487"/>
                <a:gd name="connsiteX6" fmla="*/ 774357 w 1206844"/>
                <a:gd name="connsiteY6" fmla="*/ 580767 h 1956487"/>
                <a:gd name="connsiteX7" fmla="*/ 819665 w 1206844"/>
                <a:gd name="connsiteY7" fmla="*/ 457200 h 1956487"/>
                <a:gd name="connsiteX8" fmla="*/ 930876 w 1206844"/>
                <a:gd name="connsiteY8" fmla="*/ 354227 h 1956487"/>
                <a:gd name="connsiteX9" fmla="*/ 959708 w 1206844"/>
                <a:gd name="connsiteY9" fmla="*/ 313038 h 1956487"/>
                <a:gd name="connsiteX10" fmla="*/ 1037968 w 1206844"/>
                <a:gd name="connsiteY10" fmla="*/ 230659 h 1956487"/>
                <a:gd name="connsiteX11" fmla="*/ 1107990 w 1206844"/>
                <a:gd name="connsiteY11" fmla="*/ 140043 h 1956487"/>
                <a:gd name="connsiteX12" fmla="*/ 1161535 w 1206844"/>
                <a:gd name="connsiteY12" fmla="*/ 90616 h 1956487"/>
                <a:gd name="connsiteX13" fmla="*/ 1206844 w 1206844"/>
                <a:gd name="connsiteY13" fmla="*/ 16475 h 1956487"/>
                <a:gd name="connsiteX14" fmla="*/ 0 w 1206844"/>
                <a:gd name="connsiteY14" fmla="*/ 0 h 1956487"/>
                <a:gd name="connsiteX15" fmla="*/ 54919 w 1206844"/>
                <a:gd name="connsiteY15" fmla="*/ 1944130 h 1956487"/>
                <a:gd name="connsiteX16" fmla="*/ 593125 w 1206844"/>
                <a:gd name="connsiteY16" fmla="*/ 1956487 h 1956487"/>
                <a:gd name="connsiteX0" fmla="*/ 577250 w 1190969"/>
                <a:gd name="connsiteY0" fmla="*/ 1962837 h 1962837"/>
                <a:gd name="connsiteX1" fmla="*/ 639033 w 1190969"/>
                <a:gd name="connsiteY1" fmla="*/ 1761009 h 1962837"/>
                <a:gd name="connsiteX2" fmla="*/ 651390 w 1190969"/>
                <a:gd name="connsiteY2" fmla="*/ 1447971 h 1962837"/>
                <a:gd name="connsiteX3" fmla="*/ 663747 w 1190969"/>
                <a:gd name="connsiteY3" fmla="*/ 1180242 h 1962837"/>
                <a:gd name="connsiteX4" fmla="*/ 684342 w 1190969"/>
                <a:gd name="connsiteY4" fmla="*/ 871323 h 1962837"/>
                <a:gd name="connsiteX5" fmla="*/ 729650 w 1190969"/>
                <a:gd name="connsiteY5" fmla="*/ 760112 h 1962837"/>
                <a:gd name="connsiteX6" fmla="*/ 758482 w 1190969"/>
                <a:gd name="connsiteY6" fmla="*/ 587117 h 1962837"/>
                <a:gd name="connsiteX7" fmla="*/ 803790 w 1190969"/>
                <a:gd name="connsiteY7" fmla="*/ 463550 h 1962837"/>
                <a:gd name="connsiteX8" fmla="*/ 915001 w 1190969"/>
                <a:gd name="connsiteY8" fmla="*/ 360577 h 1962837"/>
                <a:gd name="connsiteX9" fmla="*/ 943833 w 1190969"/>
                <a:gd name="connsiteY9" fmla="*/ 319388 h 1962837"/>
                <a:gd name="connsiteX10" fmla="*/ 1022093 w 1190969"/>
                <a:gd name="connsiteY10" fmla="*/ 237009 h 1962837"/>
                <a:gd name="connsiteX11" fmla="*/ 1092115 w 1190969"/>
                <a:gd name="connsiteY11" fmla="*/ 146393 h 1962837"/>
                <a:gd name="connsiteX12" fmla="*/ 1145660 w 1190969"/>
                <a:gd name="connsiteY12" fmla="*/ 96966 h 1962837"/>
                <a:gd name="connsiteX13" fmla="*/ 1190969 w 1190969"/>
                <a:gd name="connsiteY13" fmla="*/ 22825 h 1962837"/>
                <a:gd name="connsiteX14" fmla="*/ 0 w 1190969"/>
                <a:gd name="connsiteY14" fmla="*/ 0 h 1962837"/>
                <a:gd name="connsiteX15" fmla="*/ 39044 w 1190969"/>
                <a:gd name="connsiteY15" fmla="*/ 1950480 h 1962837"/>
                <a:gd name="connsiteX16" fmla="*/ 577250 w 1190969"/>
                <a:gd name="connsiteY16" fmla="*/ 1962837 h 196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90969" h="1962837">
                  <a:moveTo>
                    <a:pt x="577250" y="1962837"/>
                  </a:moveTo>
                  <a:lnTo>
                    <a:pt x="639033" y="1761009"/>
                  </a:lnTo>
                  <a:lnTo>
                    <a:pt x="651390" y="1447971"/>
                  </a:lnTo>
                  <a:lnTo>
                    <a:pt x="663747" y="1180242"/>
                  </a:lnTo>
                  <a:lnTo>
                    <a:pt x="684342" y="871323"/>
                  </a:lnTo>
                  <a:lnTo>
                    <a:pt x="729650" y="760112"/>
                  </a:lnTo>
                  <a:lnTo>
                    <a:pt x="758482" y="587117"/>
                  </a:lnTo>
                  <a:lnTo>
                    <a:pt x="803790" y="463550"/>
                  </a:lnTo>
                  <a:lnTo>
                    <a:pt x="915001" y="360577"/>
                  </a:lnTo>
                  <a:cubicBezTo>
                    <a:pt x="938473" y="327716"/>
                    <a:pt x="929045" y="341571"/>
                    <a:pt x="943833" y="319388"/>
                  </a:cubicBezTo>
                  <a:lnTo>
                    <a:pt x="1022093" y="237009"/>
                  </a:lnTo>
                  <a:lnTo>
                    <a:pt x="1092115" y="146393"/>
                  </a:lnTo>
                  <a:lnTo>
                    <a:pt x="1145660" y="96966"/>
                  </a:lnTo>
                  <a:lnTo>
                    <a:pt x="1190969" y="22825"/>
                  </a:lnTo>
                  <a:lnTo>
                    <a:pt x="0" y="0"/>
                  </a:lnTo>
                  <a:lnTo>
                    <a:pt x="39044" y="1950480"/>
                  </a:lnTo>
                  <a:lnTo>
                    <a:pt x="577250" y="1962837"/>
                  </a:lnTo>
                  <a:close/>
                </a:path>
              </a:pathLst>
            </a:custGeom>
            <a:solidFill>
              <a:srgbClr val="FF0000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78A7231-17BF-6AA3-0375-4E76190CE476}"/>
                </a:ext>
              </a:extLst>
            </p:cNvPr>
            <p:cNvSpPr/>
            <p:nvPr/>
          </p:nvSpPr>
          <p:spPr>
            <a:xfrm>
              <a:off x="9840269" y="1129117"/>
              <a:ext cx="721300" cy="2321993"/>
            </a:xfrm>
            <a:custGeom>
              <a:avLst/>
              <a:gdLst>
                <a:gd name="connsiteX0" fmla="*/ 0 w 601362"/>
                <a:gd name="connsiteY0" fmla="*/ 12357 h 1935892"/>
                <a:gd name="connsiteX1" fmla="*/ 12356 w 601362"/>
                <a:gd name="connsiteY1" fmla="*/ 1935892 h 1935892"/>
                <a:gd name="connsiteX2" fmla="*/ 580767 w 601362"/>
                <a:gd name="connsiteY2" fmla="*/ 1927654 h 1935892"/>
                <a:gd name="connsiteX3" fmla="*/ 601362 w 601362"/>
                <a:gd name="connsiteY3" fmla="*/ 1729946 h 1935892"/>
                <a:gd name="connsiteX4" fmla="*/ 601362 w 601362"/>
                <a:gd name="connsiteY4" fmla="*/ 1519881 h 1935892"/>
                <a:gd name="connsiteX5" fmla="*/ 601362 w 601362"/>
                <a:gd name="connsiteY5" fmla="*/ 1363363 h 1935892"/>
                <a:gd name="connsiteX6" fmla="*/ 551935 w 601362"/>
                <a:gd name="connsiteY6" fmla="*/ 1178011 h 1935892"/>
                <a:gd name="connsiteX7" fmla="*/ 506627 w 601362"/>
                <a:gd name="connsiteY7" fmla="*/ 939114 h 1935892"/>
                <a:gd name="connsiteX8" fmla="*/ 469556 w 601362"/>
                <a:gd name="connsiteY8" fmla="*/ 807308 h 1935892"/>
                <a:gd name="connsiteX9" fmla="*/ 420129 w 601362"/>
                <a:gd name="connsiteY9" fmla="*/ 654908 h 1935892"/>
                <a:gd name="connsiteX10" fmla="*/ 341870 w 601362"/>
                <a:gd name="connsiteY10" fmla="*/ 481914 h 1935892"/>
                <a:gd name="connsiteX11" fmla="*/ 275967 w 601362"/>
                <a:gd name="connsiteY11" fmla="*/ 308919 h 1935892"/>
                <a:gd name="connsiteX12" fmla="*/ 255373 w 601362"/>
                <a:gd name="connsiteY12" fmla="*/ 185352 h 1935892"/>
                <a:gd name="connsiteX13" fmla="*/ 140043 w 601362"/>
                <a:gd name="connsiteY13" fmla="*/ 61784 h 1935892"/>
                <a:gd name="connsiteX14" fmla="*/ 70021 w 601362"/>
                <a:gd name="connsiteY14" fmla="*/ 0 h 1935892"/>
                <a:gd name="connsiteX15" fmla="*/ 0 w 601362"/>
                <a:gd name="connsiteY15" fmla="*/ 12357 h 193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1362" h="1935892">
                  <a:moveTo>
                    <a:pt x="0" y="12357"/>
                  </a:moveTo>
                  <a:cubicBezTo>
                    <a:pt x="4119" y="653535"/>
                    <a:pt x="8237" y="1294714"/>
                    <a:pt x="12356" y="1935892"/>
                  </a:cubicBezTo>
                  <a:lnTo>
                    <a:pt x="580767" y="1927654"/>
                  </a:lnTo>
                  <a:lnTo>
                    <a:pt x="601362" y="1729946"/>
                  </a:lnTo>
                  <a:lnTo>
                    <a:pt x="601362" y="1519881"/>
                  </a:lnTo>
                  <a:lnTo>
                    <a:pt x="601362" y="1363363"/>
                  </a:lnTo>
                  <a:lnTo>
                    <a:pt x="551935" y="1178011"/>
                  </a:lnTo>
                  <a:lnTo>
                    <a:pt x="506627" y="939114"/>
                  </a:lnTo>
                  <a:lnTo>
                    <a:pt x="469556" y="807308"/>
                  </a:lnTo>
                  <a:lnTo>
                    <a:pt x="420129" y="654908"/>
                  </a:lnTo>
                  <a:lnTo>
                    <a:pt x="341870" y="481914"/>
                  </a:lnTo>
                  <a:lnTo>
                    <a:pt x="275967" y="308919"/>
                  </a:lnTo>
                  <a:lnTo>
                    <a:pt x="255373" y="185352"/>
                  </a:lnTo>
                  <a:lnTo>
                    <a:pt x="140043" y="61784"/>
                  </a:lnTo>
                  <a:lnTo>
                    <a:pt x="70021" y="0"/>
                  </a:lnTo>
                  <a:lnTo>
                    <a:pt x="0" y="123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150F1CB-6A9A-8C6A-1727-E26C18FDAF95}"/>
                </a:ext>
              </a:extLst>
            </p:cNvPr>
            <p:cNvSpPr txBox="1"/>
            <p:nvPr/>
          </p:nvSpPr>
          <p:spPr>
            <a:xfrm>
              <a:off x="10028391" y="1011369"/>
              <a:ext cx="979991" cy="84906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Reach Area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6AD94A5-F3AE-C841-EDE5-E51A73480A06}"/>
                </a:ext>
              </a:extLst>
            </p:cNvPr>
            <p:cNvCxnSpPr>
              <a:cxnSpLocks/>
            </p:cNvCxnSpPr>
            <p:nvPr/>
          </p:nvCxnSpPr>
          <p:spPr>
            <a:xfrm>
              <a:off x="9103090" y="3440250"/>
              <a:ext cx="270562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0FADEFF-DD07-4EC1-7CB2-4EDB84D280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3090" y="754890"/>
              <a:ext cx="0" cy="268536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DFCBA8A-EE15-21D4-8CBF-B582EB2C3CCF}"/>
                </a:ext>
              </a:extLst>
            </p:cNvPr>
            <p:cNvSpPr txBox="1"/>
            <p:nvPr/>
          </p:nvSpPr>
          <p:spPr>
            <a:xfrm>
              <a:off x="6452" y="3397969"/>
              <a:ext cx="2168202" cy="46479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dirty="0"/>
                <a:t>Lowest X value</a:t>
              </a:r>
              <a:endParaRPr lang="he-IL" sz="2000" dirty="0"/>
            </a:p>
          </p:txBody>
        </p:sp>
        <p:sp>
          <p:nvSpPr>
            <p:cNvPr id="73" name="Minus Sign 72">
              <a:extLst>
                <a:ext uri="{FF2B5EF4-FFF2-40B4-BE49-F238E27FC236}">
                  <a16:creationId xmlns:a16="http://schemas.microsoft.com/office/drawing/2014/main" id="{D4203C1A-B3B5-D2DC-04E7-E77EC94133C9}"/>
                </a:ext>
              </a:extLst>
            </p:cNvPr>
            <p:cNvSpPr/>
            <p:nvPr/>
          </p:nvSpPr>
          <p:spPr>
            <a:xfrm>
              <a:off x="3330534" y="1940171"/>
              <a:ext cx="578327" cy="528492"/>
            </a:xfrm>
            <a:prstGeom prst="mathMinus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4" name="Equals 73">
              <a:extLst>
                <a:ext uri="{FF2B5EF4-FFF2-40B4-BE49-F238E27FC236}">
                  <a16:creationId xmlns:a16="http://schemas.microsoft.com/office/drawing/2014/main" id="{B4A50399-0F25-CB37-0D43-160D9FD2BC61}"/>
                </a:ext>
              </a:extLst>
            </p:cNvPr>
            <p:cNvSpPr/>
            <p:nvPr/>
          </p:nvSpPr>
          <p:spPr>
            <a:xfrm>
              <a:off x="7528676" y="1866854"/>
              <a:ext cx="1118741" cy="671896"/>
            </a:xfrm>
            <a:prstGeom prst="mathEqua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4E148C63-25E3-1089-9555-0BD4D698C660}"/>
                </a:ext>
              </a:extLst>
            </p:cNvPr>
            <p:cNvSpPr/>
            <p:nvPr/>
          </p:nvSpPr>
          <p:spPr>
            <a:xfrm>
              <a:off x="5154625" y="1103371"/>
              <a:ext cx="721300" cy="2321993"/>
            </a:xfrm>
            <a:custGeom>
              <a:avLst/>
              <a:gdLst>
                <a:gd name="connsiteX0" fmla="*/ 0 w 601362"/>
                <a:gd name="connsiteY0" fmla="*/ 12357 h 1935892"/>
                <a:gd name="connsiteX1" fmla="*/ 12356 w 601362"/>
                <a:gd name="connsiteY1" fmla="*/ 1935892 h 1935892"/>
                <a:gd name="connsiteX2" fmla="*/ 580767 w 601362"/>
                <a:gd name="connsiteY2" fmla="*/ 1927654 h 1935892"/>
                <a:gd name="connsiteX3" fmla="*/ 601362 w 601362"/>
                <a:gd name="connsiteY3" fmla="*/ 1729946 h 1935892"/>
                <a:gd name="connsiteX4" fmla="*/ 601362 w 601362"/>
                <a:gd name="connsiteY4" fmla="*/ 1519881 h 1935892"/>
                <a:gd name="connsiteX5" fmla="*/ 601362 w 601362"/>
                <a:gd name="connsiteY5" fmla="*/ 1363363 h 1935892"/>
                <a:gd name="connsiteX6" fmla="*/ 551935 w 601362"/>
                <a:gd name="connsiteY6" fmla="*/ 1178011 h 1935892"/>
                <a:gd name="connsiteX7" fmla="*/ 506627 w 601362"/>
                <a:gd name="connsiteY7" fmla="*/ 939114 h 1935892"/>
                <a:gd name="connsiteX8" fmla="*/ 469556 w 601362"/>
                <a:gd name="connsiteY8" fmla="*/ 807308 h 1935892"/>
                <a:gd name="connsiteX9" fmla="*/ 420129 w 601362"/>
                <a:gd name="connsiteY9" fmla="*/ 654908 h 1935892"/>
                <a:gd name="connsiteX10" fmla="*/ 341870 w 601362"/>
                <a:gd name="connsiteY10" fmla="*/ 481914 h 1935892"/>
                <a:gd name="connsiteX11" fmla="*/ 275967 w 601362"/>
                <a:gd name="connsiteY11" fmla="*/ 308919 h 1935892"/>
                <a:gd name="connsiteX12" fmla="*/ 255373 w 601362"/>
                <a:gd name="connsiteY12" fmla="*/ 185352 h 1935892"/>
                <a:gd name="connsiteX13" fmla="*/ 140043 w 601362"/>
                <a:gd name="connsiteY13" fmla="*/ 61784 h 1935892"/>
                <a:gd name="connsiteX14" fmla="*/ 70021 w 601362"/>
                <a:gd name="connsiteY14" fmla="*/ 0 h 1935892"/>
                <a:gd name="connsiteX15" fmla="*/ 0 w 601362"/>
                <a:gd name="connsiteY15" fmla="*/ 12357 h 193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1362" h="1935892">
                  <a:moveTo>
                    <a:pt x="0" y="12357"/>
                  </a:moveTo>
                  <a:cubicBezTo>
                    <a:pt x="4119" y="653535"/>
                    <a:pt x="8237" y="1294714"/>
                    <a:pt x="12356" y="1935892"/>
                  </a:cubicBezTo>
                  <a:lnTo>
                    <a:pt x="580767" y="1927654"/>
                  </a:lnTo>
                  <a:lnTo>
                    <a:pt x="601362" y="1729946"/>
                  </a:lnTo>
                  <a:lnTo>
                    <a:pt x="601362" y="1519881"/>
                  </a:lnTo>
                  <a:lnTo>
                    <a:pt x="601362" y="1363363"/>
                  </a:lnTo>
                  <a:lnTo>
                    <a:pt x="551935" y="1178011"/>
                  </a:lnTo>
                  <a:lnTo>
                    <a:pt x="506627" y="939114"/>
                  </a:lnTo>
                  <a:lnTo>
                    <a:pt x="469556" y="807308"/>
                  </a:lnTo>
                  <a:lnTo>
                    <a:pt x="420129" y="654908"/>
                  </a:lnTo>
                  <a:lnTo>
                    <a:pt x="341870" y="481914"/>
                  </a:lnTo>
                  <a:lnTo>
                    <a:pt x="275967" y="308919"/>
                  </a:lnTo>
                  <a:lnTo>
                    <a:pt x="255373" y="185352"/>
                  </a:lnTo>
                  <a:lnTo>
                    <a:pt x="140043" y="61784"/>
                  </a:lnTo>
                  <a:lnTo>
                    <a:pt x="70021" y="0"/>
                  </a:lnTo>
                  <a:lnTo>
                    <a:pt x="0" y="12357"/>
                  </a:lnTo>
                  <a:close/>
                </a:path>
              </a:pathLst>
            </a:custGeom>
            <a:solidFill>
              <a:srgbClr val="FF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5D2F3ED-B563-F670-8125-75AB4D7DFEA1}"/>
                </a:ext>
              </a:extLst>
            </p:cNvPr>
            <p:cNvCxnSpPr>
              <a:cxnSpLocks/>
            </p:cNvCxnSpPr>
            <p:nvPr/>
          </p:nvCxnSpPr>
          <p:spPr>
            <a:xfrm>
              <a:off x="4418204" y="3440250"/>
              <a:ext cx="270562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3275868-E43C-AFC3-D891-5A37876786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8204" y="754890"/>
              <a:ext cx="0" cy="268536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DFF9C27-6CA4-8F4F-77E1-3F828A2FC600}"/>
                </a:ext>
              </a:extLst>
            </p:cNvPr>
            <p:cNvSpPr/>
            <p:nvPr/>
          </p:nvSpPr>
          <p:spPr>
            <a:xfrm>
              <a:off x="5217361" y="1114329"/>
              <a:ext cx="674999" cy="2301134"/>
            </a:xfrm>
            <a:custGeom>
              <a:avLst/>
              <a:gdLst>
                <a:gd name="connsiteX0" fmla="*/ 558800 w 558800"/>
                <a:gd name="connsiteY0" fmla="*/ 1905000 h 1905000"/>
                <a:gd name="connsiteX1" fmla="*/ 554567 w 558800"/>
                <a:gd name="connsiteY1" fmla="*/ 1418167 h 1905000"/>
                <a:gd name="connsiteX2" fmla="*/ 541867 w 558800"/>
                <a:gd name="connsiteY2" fmla="*/ 1308100 h 1905000"/>
                <a:gd name="connsiteX3" fmla="*/ 537633 w 558800"/>
                <a:gd name="connsiteY3" fmla="*/ 1270000 h 1905000"/>
                <a:gd name="connsiteX4" fmla="*/ 524933 w 558800"/>
                <a:gd name="connsiteY4" fmla="*/ 1236133 h 1905000"/>
                <a:gd name="connsiteX5" fmla="*/ 508000 w 558800"/>
                <a:gd name="connsiteY5" fmla="*/ 1100667 h 1905000"/>
                <a:gd name="connsiteX6" fmla="*/ 503767 w 558800"/>
                <a:gd name="connsiteY6" fmla="*/ 1058333 h 1905000"/>
                <a:gd name="connsiteX7" fmla="*/ 491067 w 558800"/>
                <a:gd name="connsiteY7" fmla="*/ 999067 h 1905000"/>
                <a:gd name="connsiteX8" fmla="*/ 482600 w 558800"/>
                <a:gd name="connsiteY8" fmla="*/ 969433 h 1905000"/>
                <a:gd name="connsiteX9" fmla="*/ 461433 w 558800"/>
                <a:gd name="connsiteY9" fmla="*/ 905933 h 1905000"/>
                <a:gd name="connsiteX10" fmla="*/ 452967 w 558800"/>
                <a:gd name="connsiteY10" fmla="*/ 872067 h 1905000"/>
                <a:gd name="connsiteX11" fmla="*/ 444500 w 558800"/>
                <a:gd name="connsiteY11" fmla="*/ 842433 h 1905000"/>
                <a:gd name="connsiteX12" fmla="*/ 427567 w 558800"/>
                <a:gd name="connsiteY12" fmla="*/ 778933 h 1905000"/>
                <a:gd name="connsiteX13" fmla="*/ 385233 w 558800"/>
                <a:gd name="connsiteY13" fmla="*/ 681567 h 1905000"/>
                <a:gd name="connsiteX14" fmla="*/ 364067 w 558800"/>
                <a:gd name="connsiteY14" fmla="*/ 626533 h 1905000"/>
                <a:gd name="connsiteX15" fmla="*/ 359833 w 558800"/>
                <a:gd name="connsiteY15" fmla="*/ 596900 h 1905000"/>
                <a:gd name="connsiteX16" fmla="*/ 330200 w 558800"/>
                <a:gd name="connsiteY16" fmla="*/ 537633 h 1905000"/>
                <a:gd name="connsiteX17" fmla="*/ 313267 w 558800"/>
                <a:gd name="connsiteY17" fmla="*/ 499533 h 1905000"/>
                <a:gd name="connsiteX18" fmla="*/ 296333 w 558800"/>
                <a:gd name="connsiteY18" fmla="*/ 444500 h 1905000"/>
                <a:gd name="connsiteX19" fmla="*/ 266700 w 558800"/>
                <a:gd name="connsiteY19" fmla="*/ 359833 h 1905000"/>
                <a:gd name="connsiteX20" fmla="*/ 249767 w 558800"/>
                <a:gd name="connsiteY20" fmla="*/ 296333 h 1905000"/>
                <a:gd name="connsiteX21" fmla="*/ 241300 w 558800"/>
                <a:gd name="connsiteY21" fmla="*/ 270933 h 1905000"/>
                <a:gd name="connsiteX22" fmla="*/ 211667 w 558800"/>
                <a:gd name="connsiteY22" fmla="*/ 228600 h 1905000"/>
                <a:gd name="connsiteX23" fmla="*/ 143933 w 558800"/>
                <a:gd name="connsiteY23" fmla="*/ 127000 h 1905000"/>
                <a:gd name="connsiteX24" fmla="*/ 97367 w 558800"/>
                <a:gd name="connsiteY24" fmla="*/ 80433 h 1905000"/>
                <a:gd name="connsiteX25" fmla="*/ 80433 w 558800"/>
                <a:gd name="connsiteY25" fmla="*/ 67733 h 1905000"/>
                <a:gd name="connsiteX26" fmla="*/ 50800 w 558800"/>
                <a:gd name="connsiteY26" fmla="*/ 42333 h 1905000"/>
                <a:gd name="connsiteX27" fmla="*/ 42333 w 558800"/>
                <a:gd name="connsiteY27" fmla="*/ 29633 h 1905000"/>
                <a:gd name="connsiteX28" fmla="*/ 0 w 558800"/>
                <a:gd name="connsiteY28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58800" h="1905000">
                  <a:moveTo>
                    <a:pt x="558800" y="1905000"/>
                  </a:moveTo>
                  <a:cubicBezTo>
                    <a:pt x="557389" y="1742722"/>
                    <a:pt x="558172" y="1580411"/>
                    <a:pt x="554567" y="1418167"/>
                  </a:cubicBezTo>
                  <a:cubicBezTo>
                    <a:pt x="552770" y="1337322"/>
                    <a:pt x="548485" y="1357736"/>
                    <a:pt x="541867" y="1308100"/>
                  </a:cubicBezTo>
                  <a:cubicBezTo>
                    <a:pt x="540178" y="1295434"/>
                    <a:pt x="540560" y="1282438"/>
                    <a:pt x="537633" y="1270000"/>
                  </a:cubicBezTo>
                  <a:cubicBezTo>
                    <a:pt x="534871" y="1258264"/>
                    <a:pt x="529166" y="1247422"/>
                    <a:pt x="524933" y="1236133"/>
                  </a:cubicBezTo>
                  <a:cubicBezTo>
                    <a:pt x="515648" y="1120060"/>
                    <a:pt x="526190" y="1164329"/>
                    <a:pt x="508000" y="1100667"/>
                  </a:cubicBezTo>
                  <a:cubicBezTo>
                    <a:pt x="506589" y="1086556"/>
                    <a:pt x="505526" y="1072405"/>
                    <a:pt x="503767" y="1058333"/>
                  </a:cubicBezTo>
                  <a:cubicBezTo>
                    <a:pt x="500972" y="1035972"/>
                    <a:pt x="497071" y="1021581"/>
                    <a:pt x="491067" y="999067"/>
                  </a:cubicBezTo>
                  <a:cubicBezTo>
                    <a:pt x="488420" y="989141"/>
                    <a:pt x="485849" y="979179"/>
                    <a:pt x="482600" y="969433"/>
                  </a:cubicBezTo>
                  <a:cubicBezTo>
                    <a:pt x="463656" y="912601"/>
                    <a:pt x="475459" y="958532"/>
                    <a:pt x="461433" y="905933"/>
                  </a:cubicBezTo>
                  <a:cubicBezTo>
                    <a:pt x="458435" y="894690"/>
                    <a:pt x="455965" y="883310"/>
                    <a:pt x="452967" y="872067"/>
                  </a:cubicBezTo>
                  <a:cubicBezTo>
                    <a:pt x="450320" y="862141"/>
                    <a:pt x="447147" y="852359"/>
                    <a:pt x="444500" y="842433"/>
                  </a:cubicBezTo>
                  <a:cubicBezTo>
                    <a:pt x="441923" y="832769"/>
                    <a:pt x="431830" y="789590"/>
                    <a:pt x="427567" y="778933"/>
                  </a:cubicBezTo>
                  <a:cubicBezTo>
                    <a:pt x="414423" y="746074"/>
                    <a:pt x="394955" y="715596"/>
                    <a:pt x="385233" y="681567"/>
                  </a:cubicBezTo>
                  <a:cubicBezTo>
                    <a:pt x="374167" y="642831"/>
                    <a:pt x="381361" y="661122"/>
                    <a:pt x="364067" y="626533"/>
                  </a:cubicBezTo>
                  <a:cubicBezTo>
                    <a:pt x="362656" y="616655"/>
                    <a:pt x="362574" y="606494"/>
                    <a:pt x="359833" y="596900"/>
                  </a:cubicBezTo>
                  <a:cubicBezTo>
                    <a:pt x="352510" y="571270"/>
                    <a:pt x="342028" y="561290"/>
                    <a:pt x="330200" y="537633"/>
                  </a:cubicBezTo>
                  <a:cubicBezTo>
                    <a:pt x="323985" y="525202"/>
                    <a:pt x="318017" y="512594"/>
                    <a:pt x="313267" y="499533"/>
                  </a:cubicBezTo>
                  <a:cubicBezTo>
                    <a:pt x="306708" y="481495"/>
                    <a:pt x="302638" y="462628"/>
                    <a:pt x="296333" y="444500"/>
                  </a:cubicBezTo>
                  <a:cubicBezTo>
                    <a:pt x="268815" y="365388"/>
                    <a:pt x="288724" y="439116"/>
                    <a:pt x="266700" y="359833"/>
                  </a:cubicBezTo>
                  <a:cubicBezTo>
                    <a:pt x="252666" y="309312"/>
                    <a:pt x="264144" y="343061"/>
                    <a:pt x="249767" y="296333"/>
                  </a:cubicBezTo>
                  <a:cubicBezTo>
                    <a:pt x="247142" y="287803"/>
                    <a:pt x="244993" y="279058"/>
                    <a:pt x="241300" y="270933"/>
                  </a:cubicBezTo>
                  <a:cubicBezTo>
                    <a:pt x="229174" y="244258"/>
                    <a:pt x="228004" y="253734"/>
                    <a:pt x="211667" y="228600"/>
                  </a:cubicBezTo>
                  <a:cubicBezTo>
                    <a:pt x="190703" y="196348"/>
                    <a:pt x="172157" y="155225"/>
                    <a:pt x="143933" y="127000"/>
                  </a:cubicBezTo>
                  <a:cubicBezTo>
                    <a:pt x="128411" y="111478"/>
                    <a:pt x="114929" y="93604"/>
                    <a:pt x="97367" y="80433"/>
                  </a:cubicBezTo>
                  <a:cubicBezTo>
                    <a:pt x="91722" y="76200"/>
                    <a:pt x="85422" y="72722"/>
                    <a:pt x="80433" y="67733"/>
                  </a:cubicBezTo>
                  <a:cubicBezTo>
                    <a:pt x="52954" y="40255"/>
                    <a:pt x="83876" y="58872"/>
                    <a:pt x="50800" y="42333"/>
                  </a:cubicBezTo>
                  <a:cubicBezTo>
                    <a:pt x="47978" y="38100"/>
                    <a:pt x="45931" y="33231"/>
                    <a:pt x="42333" y="29633"/>
                  </a:cubicBezTo>
                  <a:cubicBezTo>
                    <a:pt x="22169" y="9469"/>
                    <a:pt x="21016" y="10509"/>
                    <a:pt x="0" y="0"/>
                  </a:cubicBezTo>
                </a:path>
              </a:pathLst>
            </a:cu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540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2E4E64C-7C25-5EA5-B296-DB550D0ED384}"/>
                </a:ext>
              </a:extLst>
            </p:cNvPr>
            <p:cNvSpPr txBox="1"/>
            <p:nvPr/>
          </p:nvSpPr>
          <p:spPr>
            <a:xfrm>
              <a:off x="4047139" y="3390241"/>
              <a:ext cx="2253308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dirty="0"/>
                <a:t>Lowest X value</a:t>
              </a:r>
              <a:endParaRPr lang="he-IL" sz="2000" dirty="0"/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CA7CD85-4FDA-EB5D-2F18-F848D6550340}"/>
                </a:ext>
              </a:extLst>
            </p:cNvPr>
            <p:cNvCxnSpPr/>
            <p:nvPr/>
          </p:nvCxnSpPr>
          <p:spPr>
            <a:xfrm flipV="1">
              <a:off x="5165103" y="1119683"/>
              <a:ext cx="0" cy="2320567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1AFCDB1D-353D-1D7B-33C8-17E7B008FB30}"/>
                </a:ext>
              </a:extLst>
            </p:cNvPr>
            <p:cNvSpPr/>
            <p:nvPr/>
          </p:nvSpPr>
          <p:spPr>
            <a:xfrm>
              <a:off x="540528" y="680111"/>
              <a:ext cx="2472038" cy="4431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/>
                <a:t>Screen</a:t>
              </a:r>
              <a:endParaRPr lang="he-IL" sz="2800" dirty="0"/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4C064F93-69B5-0097-E097-2112D15215D1}"/>
                </a:ext>
              </a:extLst>
            </p:cNvPr>
            <p:cNvSpPr/>
            <p:nvPr/>
          </p:nvSpPr>
          <p:spPr>
            <a:xfrm>
              <a:off x="4529245" y="680111"/>
              <a:ext cx="2472038" cy="4431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/>
                <a:t>Screen</a:t>
              </a:r>
              <a:endParaRPr lang="he-IL" sz="28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FAAD1F44-18E1-9C6F-2982-A9EACCFA06BC}"/>
                </a:ext>
              </a:extLst>
            </p:cNvPr>
            <p:cNvSpPr/>
            <p:nvPr/>
          </p:nvSpPr>
          <p:spPr>
            <a:xfrm>
              <a:off x="9219885" y="680111"/>
              <a:ext cx="2472038" cy="4431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/>
                <a:t>Screen</a:t>
              </a:r>
              <a:endParaRPr lang="he-IL" sz="28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48283CB-E186-0F8D-BD2A-20BCBBBDF0FF}"/>
                </a:ext>
              </a:extLst>
            </p:cNvPr>
            <p:cNvSpPr txBox="1"/>
            <p:nvPr/>
          </p:nvSpPr>
          <p:spPr>
            <a:xfrm>
              <a:off x="5009300" y="1938556"/>
              <a:ext cx="979991" cy="101566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Left Reach Area</a:t>
              </a: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64BEC59C-7BA0-722F-C471-924D92D68915}"/>
              </a:ext>
            </a:extLst>
          </p:cNvPr>
          <p:cNvSpPr txBox="1"/>
          <p:nvPr/>
        </p:nvSpPr>
        <p:spPr>
          <a:xfrm>
            <a:off x="1227899" y="225326"/>
            <a:ext cx="238605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AUC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237582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0D972F-83DA-B703-B182-EABC3EF465E9}"/>
              </a:ext>
            </a:extLst>
          </p:cNvPr>
          <p:cNvSpPr txBox="1"/>
          <p:nvPr/>
        </p:nvSpPr>
        <p:spPr>
          <a:xfrm>
            <a:off x="1044409" y="580709"/>
            <a:ext cx="629245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Jason might ask about changing the onset of subject movement to better delineate the </a:t>
            </a:r>
            <a:r>
              <a:rPr lang="en-US" dirty="0" err="1">
                <a:sym typeface="Wingdings" panose="05000000000000000000" pitchFamily="2" charset="2"/>
              </a:rPr>
              <a:t>timecourse</a:t>
            </a:r>
            <a:r>
              <a:rPr lang="en-US" dirty="0">
                <a:sym typeface="Wingdings" panose="05000000000000000000" pitchFamily="2" charset="2"/>
              </a:rPr>
              <a:t> of the UC effect.</a:t>
            </a:r>
          </a:p>
        </p:txBody>
      </p:sp>
    </p:spTree>
    <p:extLst>
      <p:ext uri="{BB962C8B-B14F-4D97-AF65-F5344CB8AC3E}">
        <p14:creationId xmlns:p14="http://schemas.microsoft.com/office/powerpoint/2010/main" val="22585677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D98C87-4483-4AFA-2336-896BF0D33A41}"/>
              </a:ext>
            </a:extLst>
          </p:cNvPr>
          <p:cNvSpPr txBox="1"/>
          <p:nvPr/>
        </p:nvSpPr>
        <p:spPr>
          <a:xfrm>
            <a:off x="566961" y="749012"/>
            <a:ext cx="1119259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XXXXXXX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352F3-3347-5DC9-084A-4CE75761C269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Preprocessing</a:t>
            </a:r>
          </a:p>
        </p:txBody>
      </p:sp>
    </p:spTree>
    <p:extLst>
      <p:ext uri="{BB962C8B-B14F-4D97-AF65-F5344CB8AC3E}">
        <p14:creationId xmlns:p14="http://schemas.microsoft.com/office/powerpoint/2010/main" val="264704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F0B804-7FF2-986E-8E0F-D2E94AF4756F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Preprocessing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FD3136-C02E-CD6A-F354-DBA07D15900D}"/>
              </a:ext>
            </a:extLst>
          </p:cNvPr>
          <p:cNvSpPr txBox="1"/>
          <p:nvPr/>
        </p:nvSpPr>
        <p:spPr>
          <a:xfrm>
            <a:off x="566961" y="749012"/>
            <a:ext cx="11192593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 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 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86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9FAAF-922A-2D1B-EF4A-8D78FEF0FFB1}"/>
              </a:ext>
            </a:extLst>
          </p:cNvPr>
          <p:cNvSpPr txBox="1"/>
          <p:nvPr/>
        </p:nvSpPr>
        <p:spPr>
          <a:xfrm>
            <a:off x="277091" y="3064714"/>
            <a:ext cx="729171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Remember which feed back was given to which exp</a:t>
            </a:r>
          </a:p>
          <a:p>
            <a:r>
              <a:rPr lang="en-US" sz="2400" b="1" dirty="0"/>
              <a:t>RT limit of each exp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D3EBE7-4A92-6DF6-99C1-255FB579A18E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Feedback &amp; RT Limit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803BE-BCEE-9985-124A-B92A7308E42E}"/>
              </a:ext>
            </a:extLst>
          </p:cNvPr>
          <p:cNvSpPr txBox="1"/>
          <p:nvPr/>
        </p:nvSpPr>
        <p:spPr>
          <a:xfrm>
            <a:off x="566961" y="749012"/>
            <a:ext cx="11192593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 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 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7561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75110D11-D61F-026D-F72C-7B7935E6C01A}"/>
              </a:ext>
            </a:extLst>
          </p:cNvPr>
          <p:cNvGrpSpPr/>
          <p:nvPr/>
        </p:nvGrpSpPr>
        <p:grpSpPr>
          <a:xfrm>
            <a:off x="7234901" y="252323"/>
            <a:ext cx="1618571" cy="738376"/>
            <a:chOff x="3756760" y="4875356"/>
            <a:chExt cx="1618571" cy="738376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F8F3FCD-3324-DFEF-81B7-03F84FB99DAB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7508254-CC38-A640-8B2A-DD15CFFBF5A4}"/>
                    </a:ext>
                  </a:extLst>
                </p:cNvPr>
                <p:cNvSpPr txBox="1"/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</a:t>
                  </a:r>
                </a:p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𝑒𝑠𝑖𝑠</m:t>
                      </m:r>
                    </m:oMath>
                  </a14:m>
                  <a:r>
                    <a:rPr lang="en-US" sz="1400" dirty="0"/>
                    <a:t> </a:t>
                  </a: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7508254-CC38-A640-8B2A-DD15CFFBF5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blipFill>
                  <a:blip r:embed="rId2"/>
                  <a:stretch>
                    <a:fillRect t="-91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6F27A0C-70C4-BE5E-6D75-2D1A9FD5C0EB}"/>
              </a:ext>
            </a:extLst>
          </p:cNvPr>
          <p:cNvCxnSpPr>
            <a:cxnSpLocks/>
            <a:stCxn id="66" idx="1"/>
            <a:endCxn id="83" idx="1"/>
          </p:cNvCxnSpPr>
          <p:nvPr/>
        </p:nvCxnSpPr>
        <p:spPr>
          <a:xfrm>
            <a:off x="7368184" y="284159"/>
            <a:ext cx="2184927" cy="768762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B8E2183-02AF-0B31-0341-00A6EA7E2F67}"/>
              </a:ext>
            </a:extLst>
          </p:cNvPr>
          <p:cNvCxnSpPr>
            <a:cxnSpLocks/>
            <a:stCxn id="66" idx="1"/>
            <a:endCxn id="97" idx="1"/>
          </p:cNvCxnSpPr>
          <p:nvPr/>
        </p:nvCxnSpPr>
        <p:spPr>
          <a:xfrm flipH="1">
            <a:off x="7258769" y="284159"/>
            <a:ext cx="109415" cy="768762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EE85F48-82E5-F9BA-0421-5B85328C8572}"/>
              </a:ext>
            </a:extLst>
          </p:cNvPr>
          <p:cNvCxnSpPr>
            <a:cxnSpLocks/>
            <a:stCxn id="66" idx="1"/>
            <a:endCxn id="107" idx="1"/>
          </p:cNvCxnSpPr>
          <p:nvPr/>
        </p:nvCxnSpPr>
        <p:spPr>
          <a:xfrm flipH="1">
            <a:off x="1053478" y="284159"/>
            <a:ext cx="6314706" cy="768762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11A1D2D-A6F1-F2D8-717B-390AAF1FA99F}"/>
              </a:ext>
            </a:extLst>
          </p:cNvPr>
          <p:cNvGrpSpPr/>
          <p:nvPr/>
        </p:nvGrpSpPr>
        <p:grpSpPr>
          <a:xfrm>
            <a:off x="9419828" y="1021085"/>
            <a:ext cx="1618571" cy="738376"/>
            <a:chOff x="3756760" y="4875356"/>
            <a:chExt cx="1618571" cy="738376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2FD716E-6ADF-1605-C9AE-9DA66A12F9BA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BCC6B7C-40E7-5C98-B64E-18DB9113FF92}"/>
                    </a:ext>
                  </a:extLst>
                </p:cNvPr>
                <p:cNvSpPr txBox="1"/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dirty="0"/>
                    <a:t>5</a:t>
                  </a:r>
                  <a:endParaRPr lang="en-US" sz="1400" b="0" dirty="0"/>
                </a:p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𝐸𝑥𝑝𝑒𝑟𝑖𝑚𝑒𝑛𝑡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400" dirty="0"/>
                    <a:t> </a:t>
                  </a:r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BCC6B7C-40E7-5C98-B64E-18DB9113FF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blipFill>
                  <a:blip r:embed="rId3"/>
                  <a:stretch>
                    <a:fillRect t="-91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24E32DA-9A77-51F6-8F0F-C93EBA3A4786}"/>
              </a:ext>
            </a:extLst>
          </p:cNvPr>
          <p:cNvGrpSpPr/>
          <p:nvPr/>
        </p:nvGrpSpPr>
        <p:grpSpPr>
          <a:xfrm>
            <a:off x="7125486" y="1021085"/>
            <a:ext cx="1618571" cy="738376"/>
            <a:chOff x="3756760" y="4875356"/>
            <a:chExt cx="1618571" cy="738376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4601984-DEA3-ECE2-14D0-5919D75422D3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3BE24C5-B627-0A46-6A10-91A55A689C1C}"/>
                    </a:ext>
                  </a:extLst>
                </p:cNvPr>
                <p:cNvSpPr txBox="1"/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dirty="0"/>
                    <a:t>4</a:t>
                  </a:r>
                  <a:endParaRPr lang="en-US" sz="1400" b="0" dirty="0"/>
                </a:p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𝐸𝑥𝑝𝑒𝑟𝑖𝑚𝑒𝑛𝑡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r>
                    <a:rPr lang="en-US" sz="1400" dirty="0"/>
                    <a:t> </a:t>
                  </a: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3BE24C5-B627-0A46-6A10-91A55A689C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91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A007247-85F1-7F58-C65D-01C059F92D9F}"/>
              </a:ext>
            </a:extLst>
          </p:cNvPr>
          <p:cNvGrpSpPr/>
          <p:nvPr/>
        </p:nvGrpSpPr>
        <p:grpSpPr>
          <a:xfrm>
            <a:off x="3798371" y="1021085"/>
            <a:ext cx="1618571" cy="738376"/>
            <a:chOff x="3756760" y="4875356"/>
            <a:chExt cx="1618571" cy="738376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4D9A98F0-FA76-6566-B095-C1BEE2F02404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C7623C7A-83C3-7041-7C26-B5BB42735992}"/>
                    </a:ext>
                  </a:extLst>
                </p:cNvPr>
                <p:cNvSpPr txBox="1"/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dirty="0"/>
                    <a:t>3</a:t>
                  </a:r>
                  <a:endParaRPr lang="en-US" sz="1400" b="0" dirty="0"/>
                </a:p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𝐸𝑥𝑝𝑒𝑟𝑖𝑚𝑒𝑛𝑡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-US" sz="1400" dirty="0"/>
                    <a:t> </a:t>
                  </a:r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C7623C7A-83C3-7041-7C26-B5BB427359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blipFill>
                  <a:blip r:embed="rId5"/>
                  <a:stretch>
                    <a:fillRect t="-91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E5018E2-17CA-2592-A726-D55F936C4017}"/>
              </a:ext>
            </a:extLst>
          </p:cNvPr>
          <p:cNvGrpSpPr/>
          <p:nvPr/>
        </p:nvGrpSpPr>
        <p:grpSpPr>
          <a:xfrm>
            <a:off x="920195" y="1021085"/>
            <a:ext cx="1618571" cy="738376"/>
            <a:chOff x="3756760" y="4875356"/>
            <a:chExt cx="1618571" cy="738376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6A8665FA-6762-FB1B-1BA5-8C4A5D3C5F0D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EC1211D-1A46-4207-16AE-556C460C71F1}"/>
                </a:ext>
              </a:extLst>
            </p:cNvPr>
            <p:cNvSpPr txBox="1"/>
            <p:nvPr/>
          </p:nvSpPr>
          <p:spPr>
            <a:xfrm rot="2001123">
              <a:off x="3756760" y="5090512"/>
              <a:ext cx="1618571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2</a:t>
              </a:r>
              <a:endParaRPr lang="en-US" sz="1400" b="0" dirty="0"/>
            </a:p>
            <a:p>
              <a:r>
                <a:rPr lang="en-US" sz="1400" dirty="0"/>
                <a:t>Experiment 4 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E2581CD-165F-2780-690D-C3FED398F1BD}"/>
              </a:ext>
            </a:extLst>
          </p:cNvPr>
          <p:cNvGrpSpPr/>
          <p:nvPr/>
        </p:nvGrpSpPr>
        <p:grpSpPr>
          <a:xfrm>
            <a:off x="10483514" y="2523306"/>
            <a:ext cx="742525" cy="523220"/>
            <a:chOff x="3224696" y="4849695"/>
            <a:chExt cx="742525" cy="523220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CBDB11EB-E63C-EB32-5FEA-54937CEA8C94}"/>
                </a:ext>
              </a:extLst>
            </p:cNvPr>
            <p:cNvSpPr/>
            <p:nvPr/>
          </p:nvSpPr>
          <p:spPr>
            <a:xfrm rot="2001123">
              <a:off x="3247506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C9F5BDA3-D24C-BFDE-EB12-6C94CB69FB36}"/>
                    </a:ext>
                  </a:extLst>
                </p:cNvPr>
                <p:cNvSpPr txBox="1"/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15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raveled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𝑑𝑖𝑠𝑡𝑎𝑛𝑐𝑒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C9F5BDA3-D24C-BFDE-EB12-6C94CB69FB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blipFill>
                  <a:blip r:embed="rId6"/>
                  <a:stretch>
                    <a:fillRect t="-1429" r="-56000" b="-4785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252CA9A7-982F-9482-7FCC-387E7BABA17C}"/>
              </a:ext>
            </a:extLst>
          </p:cNvPr>
          <p:cNvGrpSpPr/>
          <p:nvPr/>
        </p:nvGrpSpPr>
        <p:grpSpPr>
          <a:xfrm>
            <a:off x="10108018" y="2523306"/>
            <a:ext cx="742525" cy="523220"/>
            <a:chOff x="2782664" y="4849696"/>
            <a:chExt cx="742525" cy="523220"/>
          </a:xfrm>
        </p:grpSpPr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CC4688FF-4ACA-C9E4-58B5-44CEF84437B6}"/>
                </a:ext>
              </a:extLst>
            </p:cNvPr>
            <p:cNvSpPr/>
            <p:nvPr/>
          </p:nvSpPr>
          <p:spPr>
            <a:xfrm rot="2001123">
              <a:off x="2805474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10821EA-5777-251F-8B78-3804CB533ECA}"/>
                    </a:ext>
                  </a:extLst>
                </p:cNvPr>
                <p:cNvSpPr txBox="1"/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14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𝐶𝑂𝑀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10821EA-5777-251F-8B78-3804CB533E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blipFill>
                  <a:blip r:embed="rId7"/>
                  <a:stretch>
                    <a:fillRect t="-142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F8AD3E2-C9C7-7D4F-B59D-BA4CF910B97E}"/>
              </a:ext>
            </a:extLst>
          </p:cNvPr>
          <p:cNvGrpSpPr/>
          <p:nvPr/>
        </p:nvGrpSpPr>
        <p:grpSpPr>
          <a:xfrm>
            <a:off x="9616458" y="2523306"/>
            <a:ext cx="1347540" cy="663872"/>
            <a:chOff x="2307103" y="4875357"/>
            <a:chExt cx="1347540" cy="663872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0E8B6737-7895-325A-19D2-51434C0C6F43}"/>
                </a:ext>
              </a:extLst>
            </p:cNvPr>
            <p:cNvSpPr/>
            <p:nvPr/>
          </p:nvSpPr>
          <p:spPr>
            <a:xfrm rot="2001123">
              <a:off x="2379733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DA09BBDD-A111-1E93-03E7-7781127C431D}"/>
                    </a:ext>
                  </a:extLst>
                </p:cNvPr>
                <p:cNvSpPr txBox="1"/>
                <p:nvPr/>
              </p:nvSpPr>
              <p:spPr>
                <a:xfrm rot="2001123">
                  <a:off x="2307103" y="5016009"/>
                  <a:ext cx="1347540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13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𝑀𝑜𝑣𝑒𝑚𝑒𝑛𝑡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r>
                    <a:rPr lang="en-US" sz="1400" dirty="0"/>
                    <a:t> </a:t>
                  </a:r>
                  <a:endParaRPr lang="he-IL" sz="1400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DA09BBDD-A111-1E93-03E7-7781127C43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307103" y="5016009"/>
                  <a:ext cx="1347540" cy="523220"/>
                </a:xfrm>
                <a:prstGeom prst="rect">
                  <a:avLst/>
                </a:prstGeom>
                <a:blipFill>
                  <a:blip r:embed="rId8"/>
                  <a:stretch>
                    <a:fillRect t="-154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8E12583E-D131-D46F-AF9F-823CD52A7C51}"/>
              </a:ext>
            </a:extLst>
          </p:cNvPr>
          <p:cNvGrpSpPr/>
          <p:nvPr/>
        </p:nvGrpSpPr>
        <p:grpSpPr>
          <a:xfrm>
            <a:off x="9268668" y="2523306"/>
            <a:ext cx="1234260" cy="632732"/>
            <a:chOff x="1947713" y="4875357"/>
            <a:chExt cx="1234260" cy="632732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484BD50-B980-E962-2633-A7D85BCAB0F2}"/>
                </a:ext>
              </a:extLst>
            </p:cNvPr>
            <p:cNvSpPr/>
            <p:nvPr/>
          </p:nvSpPr>
          <p:spPr>
            <a:xfrm rot="2001123">
              <a:off x="2011015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E762535A-1C53-52C7-ECED-4CCED12855D9}"/>
                    </a:ext>
                  </a:extLst>
                </p:cNvPr>
                <p:cNvSpPr txBox="1"/>
                <p:nvPr/>
              </p:nvSpPr>
              <p:spPr>
                <a:xfrm rot="2001123">
                  <a:off x="1947713" y="4984869"/>
                  <a:ext cx="1234260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12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E762535A-1C53-52C7-ECED-4CCED12855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947713" y="4984869"/>
                  <a:ext cx="1234260" cy="523220"/>
                </a:xfrm>
                <a:prstGeom prst="rect">
                  <a:avLst/>
                </a:prstGeom>
                <a:blipFill>
                  <a:blip r:embed="rId9"/>
                  <a:stretch>
                    <a:fillRect t="-163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FBF11639-8B6A-5C59-B706-210CCACE2D95}"/>
              </a:ext>
            </a:extLst>
          </p:cNvPr>
          <p:cNvGrpSpPr/>
          <p:nvPr/>
        </p:nvGrpSpPr>
        <p:grpSpPr>
          <a:xfrm>
            <a:off x="10947325" y="2523306"/>
            <a:ext cx="742525" cy="523220"/>
            <a:chOff x="1170460" y="4849696"/>
            <a:chExt cx="742525" cy="523220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E730A93E-947E-578E-2655-B38FDA7BDD10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4A2B3F91-2BA1-84B3-D361-2AF620691F83}"/>
                    </a:ext>
                  </a:extLst>
                </p:cNvPr>
                <p:cNvSpPr txBox="1"/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16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4A2B3F91-2BA1-84B3-D361-2AF620691F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blipFill>
                  <a:blip r:embed="rId10"/>
                  <a:stretch>
                    <a:fillRect t="-1429" r="-6000" b="-1285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6D4AEB48-C5C4-3BE4-40CA-C32088E6AB3B}"/>
              </a:ext>
            </a:extLst>
          </p:cNvPr>
          <p:cNvGrpSpPr/>
          <p:nvPr/>
        </p:nvGrpSpPr>
        <p:grpSpPr>
          <a:xfrm>
            <a:off x="8244097" y="2537348"/>
            <a:ext cx="1245375" cy="635788"/>
            <a:chOff x="1129052" y="4875357"/>
            <a:chExt cx="1245375" cy="635788"/>
          </a:xfrm>
        </p:grpSpPr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3AAA48C9-9071-632D-1353-817B4A3DC360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57F4C6EB-20DE-D317-FE10-C1A6FF506175}"/>
                    </a:ext>
                  </a:extLst>
                </p:cNvPr>
                <p:cNvSpPr txBox="1"/>
                <p:nvPr/>
              </p:nvSpPr>
              <p:spPr>
                <a:xfrm rot="2001123">
                  <a:off x="1129052" y="4987925"/>
                  <a:ext cx="124537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11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𝐶𝑜𝑛𝑓𝑖𝑟𝑚𝑎𝑡𝑜𝑟𝑦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57F4C6EB-20DE-D317-FE10-C1A6FF5061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29052" y="4987925"/>
                  <a:ext cx="1245375" cy="523220"/>
                </a:xfrm>
                <a:prstGeom prst="rect">
                  <a:avLst/>
                </a:prstGeom>
                <a:blipFill>
                  <a:blip r:embed="rId11"/>
                  <a:stretch>
                    <a:fillRect t="-1081" b="-4865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AA12919-B306-1D2E-4AE5-C3A3428D7484}"/>
              </a:ext>
            </a:extLst>
          </p:cNvPr>
          <p:cNvGrpSpPr/>
          <p:nvPr/>
        </p:nvGrpSpPr>
        <p:grpSpPr>
          <a:xfrm>
            <a:off x="7226983" y="2554096"/>
            <a:ext cx="1123525" cy="602292"/>
            <a:chOff x="3801858" y="4875356"/>
            <a:chExt cx="1123525" cy="602292"/>
          </a:xfrm>
        </p:grpSpPr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787755C-D326-8354-DF07-93E7EC3D16BE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89C46499-5E39-83A8-895E-DD412AD82E81}"/>
                    </a:ext>
                  </a:extLst>
                </p:cNvPr>
                <p:cNvSpPr txBox="1"/>
                <p:nvPr/>
              </p:nvSpPr>
              <p:spPr>
                <a:xfrm rot="2001123">
                  <a:off x="3801858" y="4954428"/>
                  <a:ext cx="1123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10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𝐸𝑥𝑝𝑙𝑜𝑟𝑎𝑡𝑜𝑟𝑦</m:t>
                      </m:r>
                    </m:oMath>
                  </a14:m>
                  <a:r>
                    <a:rPr lang="en-US" sz="1400" dirty="0"/>
                    <a:t> </a:t>
                  </a:r>
                  <a:endParaRPr lang="he-IL" sz="1400" dirty="0"/>
                </a:p>
              </p:txBody>
            </p:sp>
          </mc:Choice>
          <mc:Fallback xmlns=""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89C46499-5E39-83A8-895E-DD412AD82E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801858" y="4954428"/>
                  <a:ext cx="1123525" cy="523220"/>
                </a:xfrm>
                <a:prstGeom prst="rect">
                  <a:avLst/>
                </a:prstGeom>
                <a:blipFill>
                  <a:blip r:embed="rId12"/>
                  <a:stretch>
                    <a:fillRect l="-495" t="-1724" b="-344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192FD69C-156B-52FE-0B09-8C13EF436B47}"/>
              </a:ext>
            </a:extLst>
          </p:cNvPr>
          <p:cNvGrpSpPr/>
          <p:nvPr/>
        </p:nvGrpSpPr>
        <p:grpSpPr>
          <a:xfrm>
            <a:off x="9158802" y="4112411"/>
            <a:ext cx="742525" cy="523220"/>
            <a:chOff x="1170460" y="4849696"/>
            <a:chExt cx="742525" cy="523220"/>
          </a:xfrm>
        </p:grpSpPr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799F6472-FC8B-CE72-1720-FD14419C101B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9687CB1B-8321-D5F9-008B-7DD6BCF9A35C}"/>
                    </a:ext>
                  </a:extLst>
                </p:cNvPr>
                <p:cNvSpPr txBox="1"/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29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a14:m>
                  <a:r>
                    <a:rPr lang="en-US" sz="1400" dirty="0"/>
                    <a:t> </a:t>
                  </a:r>
                  <a:endParaRPr lang="he-IL" sz="1400" dirty="0"/>
                </a:p>
              </p:txBody>
            </p:sp>
          </mc:Choice>
          <mc:Fallback xmlns="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9687CB1B-8321-D5F9-008B-7DD6BCF9A3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blipFill>
                  <a:blip r:embed="rId13"/>
                  <a:stretch>
                    <a:fillRect t="-2158" r="-6667" b="-1366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6CB23E52-EE73-04A9-6A56-8260F0E03DD1}"/>
              </a:ext>
            </a:extLst>
          </p:cNvPr>
          <p:cNvGrpSpPr/>
          <p:nvPr/>
        </p:nvGrpSpPr>
        <p:grpSpPr>
          <a:xfrm>
            <a:off x="8267348" y="4112411"/>
            <a:ext cx="742525" cy="523220"/>
            <a:chOff x="3224696" y="4849695"/>
            <a:chExt cx="742525" cy="523220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4A986C41-1CD8-FAD9-4907-34E4B2A2D51C}"/>
                </a:ext>
              </a:extLst>
            </p:cNvPr>
            <p:cNvSpPr/>
            <p:nvPr/>
          </p:nvSpPr>
          <p:spPr>
            <a:xfrm rot="2001123">
              <a:off x="3247506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652A1296-E506-2903-F70E-7467E503113B}"/>
                    </a:ext>
                  </a:extLst>
                </p:cNvPr>
                <p:cNvSpPr txBox="1"/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28</a:t>
                  </a:r>
                  <a14:m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𝑇𝑟𝑎𝑣𝑒𝑙𝑒𝑑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𝑑𝑖𝑠𝑡𝑎𝑛𝑐𝑒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652A1296-E506-2903-F70E-7467E50311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blipFill>
                  <a:blip r:embed="rId14"/>
                  <a:stretch>
                    <a:fillRect t="-2158" r="-61333" b="-5251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CE62635-023D-59C4-9DF3-BF29D714F2AE}"/>
              </a:ext>
            </a:extLst>
          </p:cNvPr>
          <p:cNvGrpSpPr/>
          <p:nvPr/>
        </p:nvGrpSpPr>
        <p:grpSpPr>
          <a:xfrm>
            <a:off x="7891852" y="4112411"/>
            <a:ext cx="742525" cy="523220"/>
            <a:chOff x="2782664" y="4849696"/>
            <a:chExt cx="742525" cy="523220"/>
          </a:xfrm>
        </p:grpSpPr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71B7DD8-DD9F-55CA-C162-6C2A3D65F084}"/>
                </a:ext>
              </a:extLst>
            </p:cNvPr>
            <p:cNvSpPr/>
            <p:nvPr/>
          </p:nvSpPr>
          <p:spPr>
            <a:xfrm rot="2001123">
              <a:off x="2805474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28117FDE-5F23-2E91-1136-69307C9C3CBA}"/>
                    </a:ext>
                  </a:extLst>
                </p:cNvPr>
                <p:cNvSpPr txBox="1"/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27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𝐶𝑂𝑀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28117FDE-5F23-2E91-1136-69307C9C3C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blipFill>
                  <a:blip r:embed="rId15"/>
                  <a:stretch>
                    <a:fillRect t="-215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A042E2B-36B3-42F0-9B59-6F2D5171C37C}"/>
              </a:ext>
            </a:extLst>
          </p:cNvPr>
          <p:cNvGrpSpPr/>
          <p:nvPr/>
        </p:nvGrpSpPr>
        <p:grpSpPr>
          <a:xfrm>
            <a:off x="7450112" y="4112411"/>
            <a:ext cx="742525" cy="523220"/>
            <a:chOff x="2356923" y="4849696"/>
            <a:chExt cx="742525" cy="523220"/>
          </a:xfrm>
        </p:grpSpPr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8612DE8-EA04-3F89-A6E7-6075746E0F3C}"/>
                </a:ext>
              </a:extLst>
            </p:cNvPr>
            <p:cNvSpPr/>
            <p:nvPr/>
          </p:nvSpPr>
          <p:spPr>
            <a:xfrm rot="2001123">
              <a:off x="2379733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AC1608EB-6E12-C0D7-6CE1-4FA8CD3ED407}"/>
                    </a:ext>
                  </a:extLst>
                </p:cNvPr>
                <p:cNvSpPr txBox="1"/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26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𝑀𝑜𝑣𝑒𝑚𝑒𝑛𝑡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AC1608EB-6E12-C0D7-6CE1-4FA8CD3ED4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blipFill>
                  <a:blip r:embed="rId16"/>
                  <a:stretch>
                    <a:fillRect t="-2158" r="-43333" b="-3956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DDA05447-B291-9C9F-ADE0-B6159C9B6519}"/>
              </a:ext>
            </a:extLst>
          </p:cNvPr>
          <p:cNvGrpSpPr/>
          <p:nvPr/>
        </p:nvGrpSpPr>
        <p:grpSpPr>
          <a:xfrm>
            <a:off x="7092994" y="4112411"/>
            <a:ext cx="742525" cy="523220"/>
            <a:chOff x="1988205" y="4849696"/>
            <a:chExt cx="742525" cy="523220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6CFA8E8-B599-1804-63FD-293135F342C2}"/>
                </a:ext>
              </a:extLst>
            </p:cNvPr>
            <p:cNvSpPr/>
            <p:nvPr/>
          </p:nvSpPr>
          <p:spPr>
            <a:xfrm rot="2001123">
              <a:off x="2011015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6D887650-486C-5858-16DC-915CDB06B01A}"/>
                    </a:ext>
                  </a:extLst>
                </p:cNvPr>
                <p:cNvSpPr txBox="1"/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25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6D887650-486C-5858-16DC-915CDB06B0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blipFill>
                  <a:blip r:embed="rId17"/>
                  <a:stretch>
                    <a:fillRect t="-2158" r="-30667" b="-3021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9ED8BCD3-F4A4-23D3-EF4E-4B0F7185DB4C}"/>
              </a:ext>
            </a:extLst>
          </p:cNvPr>
          <p:cNvGrpSpPr/>
          <p:nvPr/>
        </p:nvGrpSpPr>
        <p:grpSpPr>
          <a:xfrm>
            <a:off x="1910056" y="2589149"/>
            <a:ext cx="868490" cy="532186"/>
            <a:chOff x="3818527" y="4875356"/>
            <a:chExt cx="868490" cy="532186"/>
          </a:xfrm>
        </p:grpSpPr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BA397064-6B0A-1125-DEFF-24439028DD03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8CFAA9CC-0044-F4D5-04C4-2BD74A43249D}"/>
                    </a:ext>
                  </a:extLst>
                </p:cNvPr>
                <p:cNvSpPr txBox="1"/>
                <p:nvPr/>
              </p:nvSpPr>
              <p:spPr>
                <a:xfrm rot="2001123">
                  <a:off x="3818527" y="4884322"/>
                  <a:ext cx="868490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7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𝐾𝑒𝑦𝑏𝑜𝑎𝑟𝑑</m:t>
                      </m:r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8CFAA9CC-0044-F4D5-04C4-2BD74A4324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818527" y="4884322"/>
                  <a:ext cx="868490" cy="523220"/>
                </a:xfrm>
                <a:prstGeom prst="rect">
                  <a:avLst/>
                </a:prstGeom>
                <a:blipFill>
                  <a:blip r:embed="rId18"/>
                  <a:stretch>
                    <a:fillRect t="-1987" b="-662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B7E079B8-A4B6-3806-317F-2D02E902EDDF}"/>
              </a:ext>
            </a:extLst>
          </p:cNvPr>
          <p:cNvGrpSpPr/>
          <p:nvPr/>
        </p:nvGrpSpPr>
        <p:grpSpPr>
          <a:xfrm>
            <a:off x="863729" y="2597170"/>
            <a:ext cx="629502" cy="523220"/>
            <a:chOff x="1179770" y="4818627"/>
            <a:chExt cx="629502" cy="523220"/>
          </a:xfrm>
        </p:grpSpPr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A15B2C9D-3000-BE9E-0546-68D4DA16863B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BE06FE8C-3959-F163-00D8-A5A2F4A6022C}"/>
                </a:ext>
              </a:extLst>
            </p:cNvPr>
            <p:cNvSpPr txBox="1"/>
            <p:nvPr/>
          </p:nvSpPr>
          <p:spPr>
            <a:xfrm rot="2001123">
              <a:off x="1179770" y="4818627"/>
              <a:ext cx="62950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6 </a:t>
              </a:r>
            </a:p>
            <a:p>
              <a:r>
                <a:rPr lang="en-US" sz="1400" dirty="0"/>
                <a:t>Reach</a:t>
              </a:r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11AC81E5-FE79-8C8F-772E-CA4CF100D7DA}"/>
              </a:ext>
            </a:extLst>
          </p:cNvPr>
          <p:cNvGrpSpPr/>
          <p:nvPr/>
        </p:nvGrpSpPr>
        <p:grpSpPr>
          <a:xfrm>
            <a:off x="2544426" y="4029184"/>
            <a:ext cx="376848" cy="523220"/>
            <a:chOff x="3851709" y="4746986"/>
            <a:chExt cx="376848" cy="523220"/>
          </a:xfrm>
        </p:grpSpPr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2C5E72E4-3592-7FAB-AC51-AB79451A2EDF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4E246624-C79E-9754-51E0-D63E7FDB17C2}"/>
                    </a:ext>
                  </a:extLst>
                </p:cNvPr>
                <p:cNvSpPr txBox="1"/>
                <p:nvPr/>
              </p:nvSpPr>
              <p:spPr>
                <a:xfrm rot="2001123">
                  <a:off x="3859667" y="4746986"/>
                  <a:ext cx="368890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19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𝑅𝑇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4E246624-C79E-9754-51E0-D63E7FDB1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859667" y="4746986"/>
                  <a:ext cx="368890" cy="523220"/>
                </a:xfrm>
                <a:prstGeom prst="rect">
                  <a:avLst/>
                </a:prstGeom>
                <a:blipFill>
                  <a:blip r:embed="rId20"/>
                  <a:stretch>
                    <a:fillRect t="-2830" r="-306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3D904817-6C2E-6FF4-AA9C-7BA964A17ADF}"/>
              </a:ext>
            </a:extLst>
          </p:cNvPr>
          <p:cNvGrpSpPr/>
          <p:nvPr/>
        </p:nvGrpSpPr>
        <p:grpSpPr>
          <a:xfrm>
            <a:off x="1422697" y="4053616"/>
            <a:ext cx="1263648" cy="640811"/>
            <a:chOff x="1127548" y="4875357"/>
            <a:chExt cx="1263648" cy="640811"/>
          </a:xfrm>
        </p:grpSpPr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62E10ED-82E1-EB12-EB66-A2553E333C4C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223EDCB5-250F-E208-114F-507EFF2D6F63}"/>
                    </a:ext>
                  </a:extLst>
                </p:cNvPr>
                <p:cNvSpPr txBox="1"/>
                <p:nvPr/>
              </p:nvSpPr>
              <p:spPr>
                <a:xfrm rot="2001123">
                  <a:off x="1127548" y="4992948"/>
                  <a:ext cx="1263648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18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𝐶𝑜𝑛𝑓𝑖𝑟𝑚𝑎𝑡𝑜𝑟𝑦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223EDCB5-250F-E208-114F-507EFF2D6F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27548" y="4992948"/>
                  <a:ext cx="1263648" cy="523220"/>
                </a:xfrm>
                <a:prstGeom prst="rect">
                  <a:avLst/>
                </a:prstGeom>
                <a:blipFill>
                  <a:blip r:embed="rId21"/>
                  <a:stretch>
                    <a:fillRect t="-1613" b="-376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D722C964-0261-422C-E6A1-E0D69EE2FD4C}"/>
              </a:ext>
            </a:extLst>
          </p:cNvPr>
          <p:cNvGrpSpPr/>
          <p:nvPr/>
        </p:nvGrpSpPr>
        <p:grpSpPr>
          <a:xfrm>
            <a:off x="420429" y="4083512"/>
            <a:ext cx="1046134" cy="581018"/>
            <a:chOff x="3808232" y="4875356"/>
            <a:chExt cx="1046134" cy="581018"/>
          </a:xfrm>
        </p:grpSpPr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77E37556-F531-9D33-B8DC-8F750ADDA351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3" name="TextBox 262">
                  <a:extLst>
                    <a:ext uri="{FF2B5EF4-FFF2-40B4-BE49-F238E27FC236}">
                      <a16:creationId xmlns:a16="http://schemas.microsoft.com/office/drawing/2014/main" id="{AB51A0E4-C673-EDD6-B1F8-18F5D768EF49}"/>
                    </a:ext>
                  </a:extLst>
                </p:cNvPr>
                <p:cNvSpPr txBox="1"/>
                <p:nvPr/>
              </p:nvSpPr>
              <p:spPr>
                <a:xfrm rot="2001123">
                  <a:off x="3808232" y="4933154"/>
                  <a:ext cx="1046134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17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𝐸𝑥𝑝𝑙𝑜𝑟𝑎𝑡𝑜𝑟𝑦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63" name="TextBox 262">
                  <a:extLst>
                    <a:ext uri="{FF2B5EF4-FFF2-40B4-BE49-F238E27FC236}">
                      <a16:creationId xmlns:a16="http://schemas.microsoft.com/office/drawing/2014/main" id="{AB51A0E4-C673-EDD6-B1F8-18F5D768EF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808232" y="4933154"/>
                  <a:ext cx="1046134" cy="523220"/>
                </a:xfrm>
                <a:prstGeom prst="rect">
                  <a:avLst/>
                </a:prstGeom>
                <a:blipFill>
                  <a:blip r:embed="rId22"/>
                  <a:stretch>
                    <a:fillRect t="-1796" b="-718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4FFB1C2A-B3D8-B1CC-F4C3-9B980C7D8DED}"/>
              </a:ext>
            </a:extLst>
          </p:cNvPr>
          <p:cNvGrpSpPr/>
          <p:nvPr/>
        </p:nvGrpSpPr>
        <p:grpSpPr>
          <a:xfrm>
            <a:off x="2401395" y="5582719"/>
            <a:ext cx="742525" cy="523220"/>
            <a:chOff x="1170460" y="4849696"/>
            <a:chExt cx="742525" cy="523220"/>
          </a:xfrm>
        </p:grpSpPr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E87947EB-E9DF-B836-E0FD-7C198A7E197A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6" name="TextBox 265">
                  <a:extLst>
                    <a:ext uri="{FF2B5EF4-FFF2-40B4-BE49-F238E27FC236}">
                      <a16:creationId xmlns:a16="http://schemas.microsoft.com/office/drawing/2014/main" id="{08D7FF38-C419-06CC-933C-F720781116E6}"/>
                    </a:ext>
                  </a:extLst>
                </p:cNvPr>
                <p:cNvSpPr txBox="1"/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34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66" name="TextBox 265">
                  <a:extLst>
                    <a:ext uri="{FF2B5EF4-FFF2-40B4-BE49-F238E27FC236}">
                      <a16:creationId xmlns:a16="http://schemas.microsoft.com/office/drawing/2014/main" id="{08D7FF38-C419-06CC-933C-F720781116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blipFill>
                  <a:blip r:embed="rId23"/>
                  <a:stretch>
                    <a:fillRect t="-2143" r="-6000" b="-1285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31906EC0-DE58-E445-7E3F-0C7688A97D35}"/>
              </a:ext>
            </a:extLst>
          </p:cNvPr>
          <p:cNvGrpSpPr/>
          <p:nvPr/>
        </p:nvGrpSpPr>
        <p:grpSpPr>
          <a:xfrm>
            <a:off x="1250503" y="5582719"/>
            <a:ext cx="742525" cy="523220"/>
            <a:chOff x="3224696" y="4849695"/>
            <a:chExt cx="742525" cy="523220"/>
          </a:xfrm>
        </p:grpSpPr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67187A5F-281C-7A17-9ECE-85FB1315D52B}"/>
                </a:ext>
              </a:extLst>
            </p:cNvPr>
            <p:cNvSpPr/>
            <p:nvPr/>
          </p:nvSpPr>
          <p:spPr>
            <a:xfrm rot="2001123">
              <a:off x="3247506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D087A090-FE4F-AEC3-8003-1F3156AB7329}"/>
                    </a:ext>
                  </a:extLst>
                </p:cNvPr>
                <p:cNvSpPr txBox="1"/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33</a:t>
                  </a:r>
                  <a14:m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𝑇𝑟𝑎𝑣𝑒𝑙𝑒𝑑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𝑑𝑖𝑠𝑡𝑎𝑛𝑐𝑒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D087A090-FE4F-AEC3-8003-1F3156AB73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blipFill>
                  <a:blip r:embed="rId24"/>
                  <a:stretch>
                    <a:fillRect t="-2143" r="-61333" b="-5142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4DBF00AA-A1F0-CB42-9C6E-59175E0C30E0}"/>
              </a:ext>
            </a:extLst>
          </p:cNvPr>
          <p:cNvGrpSpPr/>
          <p:nvPr/>
        </p:nvGrpSpPr>
        <p:grpSpPr>
          <a:xfrm>
            <a:off x="859051" y="5582719"/>
            <a:ext cx="742525" cy="523220"/>
            <a:chOff x="2782664" y="4849696"/>
            <a:chExt cx="742525" cy="523220"/>
          </a:xfrm>
        </p:grpSpPr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4F887C27-ECA9-D145-0C3A-23A18359159A}"/>
                </a:ext>
              </a:extLst>
            </p:cNvPr>
            <p:cNvSpPr/>
            <p:nvPr/>
          </p:nvSpPr>
          <p:spPr>
            <a:xfrm rot="2001123">
              <a:off x="2805474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A7527936-CDAB-8352-70DF-43A3ACA926A6}"/>
                    </a:ext>
                  </a:extLst>
                </p:cNvPr>
                <p:cNvSpPr txBox="1"/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32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𝐶𝑂𝑀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A7527936-CDAB-8352-70DF-43A3ACA92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blipFill>
                  <a:blip r:embed="rId25"/>
                  <a:stretch>
                    <a:fillRect t="-214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151ADC33-F6C9-75B3-7522-E7795E8E3A60}"/>
              </a:ext>
            </a:extLst>
          </p:cNvPr>
          <p:cNvGrpSpPr/>
          <p:nvPr/>
        </p:nvGrpSpPr>
        <p:grpSpPr>
          <a:xfrm>
            <a:off x="467600" y="5582719"/>
            <a:ext cx="742525" cy="523220"/>
            <a:chOff x="2356923" y="4849696"/>
            <a:chExt cx="742525" cy="523220"/>
          </a:xfrm>
        </p:grpSpPr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32B34E81-9C4E-750C-0F76-C8865FB05E7A}"/>
                </a:ext>
              </a:extLst>
            </p:cNvPr>
            <p:cNvSpPr/>
            <p:nvPr/>
          </p:nvSpPr>
          <p:spPr>
            <a:xfrm rot="2001123">
              <a:off x="2379733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54072F9C-EF68-3E68-D066-EDF557FF45E7}"/>
                    </a:ext>
                  </a:extLst>
                </p:cNvPr>
                <p:cNvSpPr txBox="1"/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31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𝑀𝑜𝑣𝑒𝑚𝑒𝑛𝑡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54072F9C-EF68-3E68-D066-EDF557FF45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blipFill>
                  <a:blip r:embed="rId26"/>
                  <a:stretch>
                    <a:fillRect t="-2143" r="-42667" b="-3857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D7B1CD14-7012-F1E9-2E08-C8D40680E4CA}"/>
              </a:ext>
            </a:extLst>
          </p:cNvPr>
          <p:cNvGrpSpPr/>
          <p:nvPr/>
        </p:nvGrpSpPr>
        <p:grpSpPr>
          <a:xfrm>
            <a:off x="76149" y="5582719"/>
            <a:ext cx="742525" cy="523220"/>
            <a:chOff x="1988205" y="4849696"/>
            <a:chExt cx="742525" cy="523220"/>
          </a:xfrm>
        </p:grpSpPr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13D6CA00-3110-0801-BD2D-C91A817DAEE2}"/>
                </a:ext>
              </a:extLst>
            </p:cNvPr>
            <p:cNvSpPr/>
            <p:nvPr/>
          </p:nvSpPr>
          <p:spPr>
            <a:xfrm rot="2001123">
              <a:off x="2011015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F34EF90B-79F3-865E-BAED-485AF82B6AC8}"/>
                    </a:ext>
                  </a:extLst>
                </p:cNvPr>
                <p:cNvSpPr txBox="1"/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30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F34EF90B-79F3-865E-BAED-485AF82B6A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blipFill>
                  <a:blip r:embed="rId27"/>
                  <a:stretch>
                    <a:fillRect t="-2143" r="-30667" b="-2928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8B94C348-7F5C-58DB-01F3-D5FFD97BC521}"/>
              </a:ext>
            </a:extLst>
          </p:cNvPr>
          <p:cNvCxnSpPr>
            <a:cxnSpLocks/>
            <a:stCxn id="83" idx="2"/>
            <a:endCxn id="143" idx="1"/>
          </p:cNvCxnSpPr>
          <p:nvPr/>
        </p:nvCxnSpPr>
        <p:spPr>
          <a:xfrm>
            <a:off x="10085285" y="1716376"/>
            <a:ext cx="923184" cy="86442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C501C27D-7223-191C-DADA-8186A05D25CB}"/>
              </a:ext>
            </a:extLst>
          </p:cNvPr>
          <p:cNvCxnSpPr>
            <a:cxnSpLocks/>
            <a:stCxn id="83" idx="2"/>
            <a:endCxn id="131" idx="1"/>
          </p:cNvCxnSpPr>
          <p:nvPr/>
        </p:nvCxnSpPr>
        <p:spPr>
          <a:xfrm>
            <a:off x="10085285" y="1716376"/>
            <a:ext cx="459373" cy="86442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0276EFF5-CA38-0AB7-FD92-F874E0889E50}"/>
              </a:ext>
            </a:extLst>
          </p:cNvPr>
          <p:cNvCxnSpPr>
            <a:cxnSpLocks/>
            <a:stCxn id="83" idx="2"/>
            <a:endCxn id="134" idx="1"/>
          </p:cNvCxnSpPr>
          <p:nvPr/>
        </p:nvCxnSpPr>
        <p:spPr>
          <a:xfrm>
            <a:off x="10085285" y="1716376"/>
            <a:ext cx="83877" cy="86442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D8D5D51D-43CF-4764-04ED-C1C240EBACE8}"/>
              </a:ext>
            </a:extLst>
          </p:cNvPr>
          <p:cNvCxnSpPr>
            <a:cxnSpLocks/>
            <a:stCxn id="83" idx="2"/>
            <a:endCxn id="137" idx="1"/>
          </p:cNvCxnSpPr>
          <p:nvPr/>
        </p:nvCxnSpPr>
        <p:spPr>
          <a:xfrm flipH="1">
            <a:off x="9727422" y="1716376"/>
            <a:ext cx="357863" cy="83876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7B03EA1C-7DAD-F2ED-9980-95502A252085}"/>
              </a:ext>
            </a:extLst>
          </p:cNvPr>
          <p:cNvCxnSpPr>
            <a:cxnSpLocks/>
            <a:stCxn id="83" idx="2"/>
            <a:endCxn id="140" idx="1"/>
          </p:cNvCxnSpPr>
          <p:nvPr/>
        </p:nvCxnSpPr>
        <p:spPr>
          <a:xfrm flipH="1">
            <a:off x="9370304" y="1716376"/>
            <a:ext cx="714981" cy="83876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>
            <a:extLst>
              <a:ext uri="{FF2B5EF4-FFF2-40B4-BE49-F238E27FC236}">
                <a16:creationId xmlns:a16="http://schemas.microsoft.com/office/drawing/2014/main" id="{CD9CE874-D93E-0495-4971-886A0EDE15EC}"/>
              </a:ext>
            </a:extLst>
          </p:cNvPr>
          <p:cNvCxnSpPr>
            <a:cxnSpLocks/>
            <a:stCxn id="97" idx="2"/>
            <a:endCxn id="146" idx="1"/>
          </p:cNvCxnSpPr>
          <p:nvPr/>
        </p:nvCxnSpPr>
        <p:spPr>
          <a:xfrm>
            <a:off x="7790943" y="1716376"/>
            <a:ext cx="555705" cy="852808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Arrow Connector 301">
            <a:extLst>
              <a:ext uri="{FF2B5EF4-FFF2-40B4-BE49-F238E27FC236}">
                <a16:creationId xmlns:a16="http://schemas.microsoft.com/office/drawing/2014/main" id="{B3F1D478-D77A-8782-9673-DAB6DB749B63}"/>
              </a:ext>
            </a:extLst>
          </p:cNvPr>
          <p:cNvCxnSpPr>
            <a:cxnSpLocks/>
            <a:stCxn id="97" idx="2"/>
            <a:endCxn id="149" idx="1"/>
          </p:cNvCxnSpPr>
          <p:nvPr/>
        </p:nvCxnSpPr>
        <p:spPr>
          <a:xfrm flipH="1">
            <a:off x="7319501" y="1716376"/>
            <a:ext cx="471442" cy="86955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>
            <a:extLst>
              <a:ext uri="{FF2B5EF4-FFF2-40B4-BE49-F238E27FC236}">
                <a16:creationId xmlns:a16="http://schemas.microsoft.com/office/drawing/2014/main" id="{10799F0E-0437-2B9A-FCB5-583543C80E96}"/>
              </a:ext>
            </a:extLst>
          </p:cNvPr>
          <p:cNvCxnSpPr>
            <a:cxnSpLocks/>
            <a:stCxn id="146" idx="2"/>
            <a:endCxn id="152" idx="1"/>
          </p:cNvCxnSpPr>
          <p:nvPr/>
        </p:nvCxnSpPr>
        <p:spPr>
          <a:xfrm>
            <a:off x="8722956" y="3130051"/>
            <a:ext cx="496990" cy="103985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>
            <a:extLst>
              <a:ext uri="{FF2B5EF4-FFF2-40B4-BE49-F238E27FC236}">
                <a16:creationId xmlns:a16="http://schemas.microsoft.com/office/drawing/2014/main" id="{A07051E7-36B3-DA44-A4F4-CBAE9DDE9A5C}"/>
              </a:ext>
            </a:extLst>
          </p:cNvPr>
          <p:cNvCxnSpPr>
            <a:cxnSpLocks/>
            <a:stCxn id="149" idx="2"/>
            <a:endCxn id="155" idx="1"/>
          </p:cNvCxnSpPr>
          <p:nvPr/>
        </p:nvCxnSpPr>
        <p:spPr>
          <a:xfrm>
            <a:off x="7644917" y="3113303"/>
            <a:ext cx="683575" cy="105660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>
            <a:extLst>
              <a:ext uri="{FF2B5EF4-FFF2-40B4-BE49-F238E27FC236}">
                <a16:creationId xmlns:a16="http://schemas.microsoft.com/office/drawing/2014/main" id="{DF075E99-4F31-5247-3AD2-D1BAF95B8521}"/>
              </a:ext>
            </a:extLst>
          </p:cNvPr>
          <p:cNvCxnSpPr>
            <a:cxnSpLocks/>
            <a:stCxn id="149" idx="2"/>
            <a:endCxn id="158" idx="1"/>
          </p:cNvCxnSpPr>
          <p:nvPr/>
        </p:nvCxnSpPr>
        <p:spPr>
          <a:xfrm>
            <a:off x="7644917" y="3113303"/>
            <a:ext cx="308079" cy="105660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>
            <a:extLst>
              <a:ext uri="{FF2B5EF4-FFF2-40B4-BE49-F238E27FC236}">
                <a16:creationId xmlns:a16="http://schemas.microsoft.com/office/drawing/2014/main" id="{E86BCDA1-D93C-6CF1-61D7-2EF25DE5AD13}"/>
              </a:ext>
            </a:extLst>
          </p:cNvPr>
          <p:cNvCxnSpPr>
            <a:cxnSpLocks/>
            <a:stCxn id="149" idx="2"/>
            <a:endCxn id="161" idx="1"/>
          </p:cNvCxnSpPr>
          <p:nvPr/>
        </p:nvCxnSpPr>
        <p:spPr>
          <a:xfrm flipH="1">
            <a:off x="7511256" y="3113303"/>
            <a:ext cx="133661" cy="105660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Arrow Connector 316">
            <a:extLst>
              <a:ext uri="{FF2B5EF4-FFF2-40B4-BE49-F238E27FC236}">
                <a16:creationId xmlns:a16="http://schemas.microsoft.com/office/drawing/2014/main" id="{180F5482-40DC-7D08-823F-20256CD3EAC6}"/>
              </a:ext>
            </a:extLst>
          </p:cNvPr>
          <p:cNvCxnSpPr>
            <a:cxnSpLocks/>
            <a:stCxn id="149" idx="2"/>
            <a:endCxn id="164" idx="1"/>
          </p:cNvCxnSpPr>
          <p:nvPr/>
        </p:nvCxnSpPr>
        <p:spPr>
          <a:xfrm flipH="1">
            <a:off x="7154138" y="3113303"/>
            <a:ext cx="490779" cy="105660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Arrow Connector 319">
            <a:extLst>
              <a:ext uri="{FF2B5EF4-FFF2-40B4-BE49-F238E27FC236}">
                <a16:creationId xmlns:a16="http://schemas.microsoft.com/office/drawing/2014/main" id="{B59BD864-6000-A7E6-E64B-041167A0CC8E}"/>
              </a:ext>
            </a:extLst>
          </p:cNvPr>
          <p:cNvCxnSpPr>
            <a:cxnSpLocks/>
            <a:stCxn id="66" idx="1"/>
            <a:endCxn id="101" idx="1"/>
          </p:cNvCxnSpPr>
          <p:nvPr/>
        </p:nvCxnSpPr>
        <p:spPr>
          <a:xfrm flipH="1">
            <a:off x="3931654" y="284159"/>
            <a:ext cx="3436530" cy="768762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9483F934-19EA-B758-9CC6-FF70E27D5BB6}"/>
              </a:ext>
            </a:extLst>
          </p:cNvPr>
          <p:cNvGrpSpPr/>
          <p:nvPr/>
        </p:nvGrpSpPr>
        <p:grpSpPr>
          <a:xfrm>
            <a:off x="4824893" y="2541176"/>
            <a:ext cx="1217529" cy="628133"/>
            <a:chOff x="1131345" y="4875357"/>
            <a:chExt cx="1217529" cy="628133"/>
          </a:xfrm>
        </p:grpSpPr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370EB5BA-1F7F-FBCA-7BCC-694ACB603FA8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8" name="TextBox 327">
                  <a:extLst>
                    <a:ext uri="{FF2B5EF4-FFF2-40B4-BE49-F238E27FC236}">
                      <a16:creationId xmlns:a16="http://schemas.microsoft.com/office/drawing/2014/main" id="{42EE7D36-65D1-2F33-6E68-F5AEBD71D966}"/>
                    </a:ext>
                  </a:extLst>
                </p:cNvPr>
                <p:cNvSpPr txBox="1"/>
                <p:nvPr/>
              </p:nvSpPr>
              <p:spPr>
                <a:xfrm rot="2001123">
                  <a:off x="1131345" y="4980270"/>
                  <a:ext cx="1217529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9</a:t>
                  </a:r>
                  <a:endParaRPr lang="en-US" sz="1400" b="0" i="1" dirty="0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𝐶𝑜𝑛𝑓𝑖𝑟𝑚𝑎𝑡𝑜𝑟𝑦</m:t>
                      </m:r>
                    </m:oMath>
                  </a14:m>
                  <a:r>
                    <a:rPr lang="en-US" sz="1400" dirty="0"/>
                    <a:t> </a:t>
                  </a:r>
                  <a:endParaRPr lang="he-IL" sz="1400" dirty="0"/>
                </a:p>
              </p:txBody>
            </p:sp>
          </mc:Choice>
          <mc:Fallback xmlns="">
            <p:sp>
              <p:nvSpPr>
                <p:cNvPr id="328" name="TextBox 327">
                  <a:extLst>
                    <a:ext uri="{FF2B5EF4-FFF2-40B4-BE49-F238E27FC236}">
                      <a16:creationId xmlns:a16="http://schemas.microsoft.com/office/drawing/2014/main" id="{42EE7D36-65D1-2F33-6E68-F5AEBD71D9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31345" y="4980270"/>
                  <a:ext cx="1217529" cy="523220"/>
                </a:xfrm>
                <a:prstGeom prst="rect">
                  <a:avLst/>
                </a:prstGeom>
                <a:blipFill>
                  <a:blip r:embed="rId28"/>
                  <a:stretch>
                    <a:fillRect l="-465" t="-1099" b="-6044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1E2A3619-F42F-71B5-CAD1-66982EC3D3E3}"/>
              </a:ext>
            </a:extLst>
          </p:cNvPr>
          <p:cNvGrpSpPr/>
          <p:nvPr/>
        </p:nvGrpSpPr>
        <p:grpSpPr>
          <a:xfrm>
            <a:off x="3793214" y="2556298"/>
            <a:ext cx="1107500" cy="597888"/>
            <a:chOff x="3803179" y="4875356"/>
            <a:chExt cx="1107500" cy="597888"/>
          </a:xfrm>
        </p:grpSpPr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272305C1-D08C-4A98-CAE7-EC84D28C7DA4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1" name="TextBox 330">
                  <a:extLst>
                    <a:ext uri="{FF2B5EF4-FFF2-40B4-BE49-F238E27FC236}">
                      <a16:creationId xmlns:a16="http://schemas.microsoft.com/office/drawing/2014/main" id="{6087D3B0-BFC7-0D3F-A838-187DCBE2D928}"/>
                    </a:ext>
                  </a:extLst>
                </p:cNvPr>
                <p:cNvSpPr txBox="1"/>
                <p:nvPr/>
              </p:nvSpPr>
              <p:spPr>
                <a:xfrm rot="2001123">
                  <a:off x="3803179" y="4950024"/>
                  <a:ext cx="1107500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8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𝐸𝑥𝑝𝑙𝑜𝑟𝑎𝑡𝑜𝑟𝑦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31" name="TextBox 330">
                  <a:extLst>
                    <a:ext uri="{FF2B5EF4-FFF2-40B4-BE49-F238E27FC236}">
                      <a16:creationId xmlns:a16="http://schemas.microsoft.com/office/drawing/2014/main" id="{6087D3B0-BFC7-0D3F-A838-187DCBE2D9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803179" y="4950024"/>
                  <a:ext cx="1107500" cy="523220"/>
                </a:xfrm>
                <a:prstGeom prst="rect">
                  <a:avLst/>
                </a:prstGeom>
                <a:blipFill>
                  <a:blip r:embed="rId29"/>
                  <a:stretch>
                    <a:fillRect t="-1156" b="-404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1B332431-2A1E-8A2E-6A8D-FF00F7FE2F75}"/>
              </a:ext>
            </a:extLst>
          </p:cNvPr>
          <p:cNvGrpSpPr/>
          <p:nvPr/>
        </p:nvGrpSpPr>
        <p:grpSpPr>
          <a:xfrm>
            <a:off x="5809373" y="4112411"/>
            <a:ext cx="742525" cy="523220"/>
            <a:chOff x="1170460" y="4849696"/>
            <a:chExt cx="742525" cy="523220"/>
          </a:xfrm>
        </p:grpSpPr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E3479CBA-006C-B417-EF71-2EC3F67D3352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4" name="TextBox 333">
                  <a:extLst>
                    <a:ext uri="{FF2B5EF4-FFF2-40B4-BE49-F238E27FC236}">
                      <a16:creationId xmlns:a16="http://schemas.microsoft.com/office/drawing/2014/main" id="{FF9A6E02-9A60-C60C-EBD2-D7FB2CA531EA}"/>
                    </a:ext>
                  </a:extLst>
                </p:cNvPr>
                <p:cNvSpPr txBox="1"/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24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34" name="TextBox 333">
                  <a:extLst>
                    <a:ext uri="{FF2B5EF4-FFF2-40B4-BE49-F238E27FC236}">
                      <a16:creationId xmlns:a16="http://schemas.microsoft.com/office/drawing/2014/main" id="{FF9A6E02-9A60-C60C-EBD2-D7FB2CA531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blipFill>
                  <a:blip r:embed="rId30"/>
                  <a:stretch>
                    <a:fillRect t="-2158" r="-6000" b="-1366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6DAE6576-4873-7555-2437-67042D9AD63D}"/>
              </a:ext>
            </a:extLst>
          </p:cNvPr>
          <p:cNvGrpSpPr/>
          <p:nvPr/>
        </p:nvGrpSpPr>
        <p:grpSpPr>
          <a:xfrm>
            <a:off x="4713836" y="4112411"/>
            <a:ext cx="742525" cy="523220"/>
            <a:chOff x="3224696" y="4849695"/>
            <a:chExt cx="742525" cy="523220"/>
          </a:xfrm>
        </p:grpSpPr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5D052864-420D-7AF6-F40D-B1562BA6176D}"/>
                </a:ext>
              </a:extLst>
            </p:cNvPr>
            <p:cNvSpPr/>
            <p:nvPr/>
          </p:nvSpPr>
          <p:spPr>
            <a:xfrm rot="2001123">
              <a:off x="3247506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7" name="TextBox 336">
                  <a:extLst>
                    <a:ext uri="{FF2B5EF4-FFF2-40B4-BE49-F238E27FC236}">
                      <a16:creationId xmlns:a16="http://schemas.microsoft.com/office/drawing/2014/main" id="{BB1D424E-C582-DB5A-0498-466EDCC75C90}"/>
                    </a:ext>
                  </a:extLst>
                </p:cNvPr>
                <p:cNvSpPr txBox="1"/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23</a:t>
                  </a:r>
                  <a14:m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𝑇𝑟𝑎𝑣𝑒𝑙𝑒𝑑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𝑑𝑖𝑠𝑡𝑎𝑛𝑐𝑒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37" name="TextBox 336">
                  <a:extLst>
                    <a:ext uri="{FF2B5EF4-FFF2-40B4-BE49-F238E27FC236}">
                      <a16:creationId xmlns:a16="http://schemas.microsoft.com/office/drawing/2014/main" id="{BB1D424E-C582-DB5A-0498-466EDCC75C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blipFill>
                  <a:blip r:embed="rId31"/>
                  <a:stretch>
                    <a:fillRect t="-2158" r="-61333" b="-5251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46194AE5-F311-C48D-7EFE-9C99B5361678}"/>
              </a:ext>
            </a:extLst>
          </p:cNvPr>
          <p:cNvGrpSpPr/>
          <p:nvPr/>
        </p:nvGrpSpPr>
        <p:grpSpPr>
          <a:xfrm>
            <a:off x="4338340" y="4112411"/>
            <a:ext cx="742525" cy="523220"/>
            <a:chOff x="2782664" y="4849696"/>
            <a:chExt cx="742525" cy="523220"/>
          </a:xfrm>
        </p:grpSpPr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B87A757F-ECAC-EEA6-FD4C-A4B35B74E6A3}"/>
                </a:ext>
              </a:extLst>
            </p:cNvPr>
            <p:cNvSpPr/>
            <p:nvPr/>
          </p:nvSpPr>
          <p:spPr>
            <a:xfrm rot="2001123">
              <a:off x="2805474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0" name="TextBox 339">
                  <a:extLst>
                    <a:ext uri="{FF2B5EF4-FFF2-40B4-BE49-F238E27FC236}">
                      <a16:creationId xmlns:a16="http://schemas.microsoft.com/office/drawing/2014/main" id="{7697B500-4A13-7710-B33D-AA0FFB8D020B}"/>
                    </a:ext>
                  </a:extLst>
                </p:cNvPr>
                <p:cNvSpPr txBox="1"/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22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𝐶𝑂𝑀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40" name="TextBox 339">
                  <a:extLst>
                    <a:ext uri="{FF2B5EF4-FFF2-40B4-BE49-F238E27FC236}">
                      <a16:creationId xmlns:a16="http://schemas.microsoft.com/office/drawing/2014/main" id="{7697B500-4A13-7710-B33D-AA0FFB8D02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blipFill>
                  <a:blip r:embed="rId32"/>
                  <a:stretch>
                    <a:fillRect t="-215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2776BCFE-83F6-9837-DF52-0FF9E2C386F6}"/>
              </a:ext>
            </a:extLst>
          </p:cNvPr>
          <p:cNvGrpSpPr/>
          <p:nvPr/>
        </p:nvGrpSpPr>
        <p:grpSpPr>
          <a:xfrm>
            <a:off x="3938911" y="4112411"/>
            <a:ext cx="742525" cy="523220"/>
            <a:chOff x="2356923" y="4849696"/>
            <a:chExt cx="742525" cy="523220"/>
          </a:xfrm>
        </p:grpSpPr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F1A8B742-8AF4-5307-B8DF-856AECB5EA49}"/>
                </a:ext>
              </a:extLst>
            </p:cNvPr>
            <p:cNvSpPr/>
            <p:nvPr/>
          </p:nvSpPr>
          <p:spPr>
            <a:xfrm rot="2001123">
              <a:off x="2379733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3" name="TextBox 342">
                  <a:extLst>
                    <a:ext uri="{FF2B5EF4-FFF2-40B4-BE49-F238E27FC236}">
                      <a16:creationId xmlns:a16="http://schemas.microsoft.com/office/drawing/2014/main" id="{FCDFC12A-2765-1A4D-41CA-96E6D92ED8EC}"/>
                    </a:ext>
                  </a:extLst>
                </p:cNvPr>
                <p:cNvSpPr txBox="1"/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21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𝑀𝑜𝑣𝑒𝑚𝑒𝑛𝑡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43" name="TextBox 342">
                  <a:extLst>
                    <a:ext uri="{FF2B5EF4-FFF2-40B4-BE49-F238E27FC236}">
                      <a16:creationId xmlns:a16="http://schemas.microsoft.com/office/drawing/2014/main" id="{FCDFC12A-2765-1A4D-41CA-96E6D92ED8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blipFill>
                  <a:blip r:embed="rId33"/>
                  <a:stretch>
                    <a:fillRect t="-2158" r="-43333" b="-3956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59EB1BC8-5D3E-6E25-DE7B-4EC735C06A62}"/>
              </a:ext>
            </a:extLst>
          </p:cNvPr>
          <p:cNvGrpSpPr/>
          <p:nvPr/>
        </p:nvGrpSpPr>
        <p:grpSpPr>
          <a:xfrm>
            <a:off x="3539482" y="4112411"/>
            <a:ext cx="742525" cy="523220"/>
            <a:chOff x="1988205" y="4849696"/>
            <a:chExt cx="742525" cy="523220"/>
          </a:xfrm>
        </p:grpSpPr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FF701176-007A-5308-0A51-3F9BC58AD823}"/>
                </a:ext>
              </a:extLst>
            </p:cNvPr>
            <p:cNvSpPr/>
            <p:nvPr/>
          </p:nvSpPr>
          <p:spPr>
            <a:xfrm rot="2001123">
              <a:off x="2011015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6" name="TextBox 345">
                  <a:extLst>
                    <a:ext uri="{FF2B5EF4-FFF2-40B4-BE49-F238E27FC236}">
                      <a16:creationId xmlns:a16="http://schemas.microsoft.com/office/drawing/2014/main" id="{68B98BCE-3314-F4F0-26A8-4FB8A7167CD0}"/>
                    </a:ext>
                  </a:extLst>
                </p:cNvPr>
                <p:cNvSpPr txBox="1"/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20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46" name="TextBox 345">
                  <a:extLst>
                    <a:ext uri="{FF2B5EF4-FFF2-40B4-BE49-F238E27FC236}">
                      <a16:creationId xmlns:a16="http://schemas.microsoft.com/office/drawing/2014/main" id="{68B98BCE-3314-F4F0-26A8-4FB8A7167C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blipFill>
                  <a:blip r:embed="rId34"/>
                  <a:stretch>
                    <a:fillRect t="-2158" r="-30872" b="-3021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47" name="Straight Arrow Connector 346">
            <a:extLst>
              <a:ext uri="{FF2B5EF4-FFF2-40B4-BE49-F238E27FC236}">
                <a16:creationId xmlns:a16="http://schemas.microsoft.com/office/drawing/2014/main" id="{6585BF82-B44C-01EC-031F-897B7F31B7F3}"/>
              </a:ext>
            </a:extLst>
          </p:cNvPr>
          <p:cNvCxnSpPr>
            <a:cxnSpLocks/>
            <a:stCxn id="101" idx="2"/>
            <a:endCxn id="328" idx="1"/>
          </p:cNvCxnSpPr>
          <p:nvPr/>
        </p:nvCxnSpPr>
        <p:spPr>
          <a:xfrm>
            <a:off x="4463828" y="1716376"/>
            <a:ext cx="461323" cy="85663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Arrow Connector 347">
            <a:extLst>
              <a:ext uri="{FF2B5EF4-FFF2-40B4-BE49-F238E27FC236}">
                <a16:creationId xmlns:a16="http://schemas.microsoft.com/office/drawing/2014/main" id="{0D659A34-8CD3-EA87-C08F-A16AA93DF752}"/>
              </a:ext>
            </a:extLst>
          </p:cNvPr>
          <p:cNvCxnSpPr>
            <a:cxnSpLocks/>
            <a:stCxn id="101" idx="2"/>
            <a:endCxn id="331" idx="1"/>
          </p:cNvCxnSpPr>
          <p:nvPr/>
        </p:nvCxnSpPr>
        <p:spPr>
          <a:xfrm flipH="1">
            <a:off x="3884412" y="1716376"/>
            <a:ext cx="579416" cy="871758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Arrow Connector 348">
            <a:extLst>
              <a:ext uri="{FF2B5EF4-FFF2-40B4-BE49-F238E27FC236}">
                <a16:creationId xmlns:a16="http://schemas.microsoft.com/office/drawing/2014/main" id="{A1D6AE55-6125-07AF-6BE5-BF7C12B6C4DD}"/>
              </a:ext>
            </a:extLst>
          </p:cNvPr>
          <p:cNvCxnSpPr>
            <a:cxnSpLocks/>
            <a:stCxn id="328" idx="2"/>
            <a:endCxn id="334" idx="1"/>
          </p:cNvCxnSpPr>
          <p:nvPr/>
        </p:nvCxnSpPr>
        <p:spPr>
          <a:xfrm>
            <a:off x="5289829" y="3126224"/>
            <a:ext cx="580688" cy="1043684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5569E530-2157-FD88-0134-D887EC584908}"/>
              </a:ext>
            </a:extLst>
          </p:cNvPr>
          <p:cNvCxnSpPr>
            <a:cxnSpLocks/>
            <a:stCxn id="331" idx="2"/>
            <a:endCxn id="337" idx="1"/>
          </p:cNvCxnSpPr>
          <p:nvPr/>
        </p:nvCxnSpPr>
        <p:spPr>
          <a:xfrm>
            <a:off x="4203136" y="3111101"/>
            <a:ext cx="571844" cy="105880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Arrow Connector 350">
            <a:extLst>
              <a:ext uri="{FF2B5EF4-FFF2-40B4-BE49-F238E27FC236}">
                <a16:creationId xmlns:a16="http://schemas.microsoft.com/office/drawing/2014/main" id="{A0CDBAD8-92C3-BFBF-D927-44C430A3E3E6}"/>
              </a:ext>
            </a:extLst>
          </p:cNvPr>
          <p:cNvCxnSpPr>
            <a:cxnSpLocks/>
            <a:stCxn id="331" idx="2"/>
            <a:endCxn id="340" idx="1"/>
          </p:cNvCxnSpPr>
          <p:nvPr/>
        </p:nvCxnSpPr>
        <p:spPr>
          <a:xfrm>
            <a:off x="4203136" y="3111101"/>
            <a:ext cx="196348" cy="105880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>
            <a:extLst>
              <a:ext uri="{FF2B5EF4-FFF2-40B4-BE49-F238E27FC236}">
                <a16:creationId xmlns:a16="http://schemas.microsoft.com/office/drawing/2014/main" id="{63CA1B1B-D49A-A932-89B0-351ED87887BC}"/>
              </a:ext>
            </a:extLst>
          </p:cNvPr>
          <p:cNvCxnSpPr>
            <a:cxnSpLocks/>
            <a:stCxn id="331" idx="2"/>
            <a:endCxn id="343" idx="1"/>
          </p:cNvCxnSpPr>
          <p:nvPr/>
        </p:nvCxnSpPr>
        <p:spPr>
          <a:xfrm flipH="1">
            <a:off x="4000055" y="3111101"/>
            <a:ext cx="203081" cy="105880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>
            <a:extLst>
              <a:ext uri="{FF2B5EF4-FFF2-40B4-BE49-F238E27FC236}">
                <a16:creationId xmlns:a16="http://schemas.microsoft.com/office/drawing/2014/main" id="{A6BE301D-ECC7-7878-39D6-050D67D36761}"/>
              </a:ext>
            </a:extLst>
          </p:cNvPr>
          <p:cNvCxnSpPr>
            <a:cxnSpLocks/>
            <a:stCxn id="331" idx="2"/>
            <a:endCxn id="346" idx="1"/>
          </p:cNvCxnSpPr>
          <p:nvPr/>
        </p:nvCxnSpPr>
        <p:spPr>
          <a:xfrm flipH="1">
            <a:off x="3600626" y="3111101"/>
            <a:ext cx="602510" cy="105880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Arrow Connector 356">
            <a:extLst>
              <a:ext uri="{FF2B5EF4-FFF2-40B4-BE49-F238E27FC236}">
                <a16:creationId xmlns:a16="http://schemas.microsoft.com/office/drawing/2014/main" id="{F02CD093-F3A1-DD53-A42A-8901EF88235B}"/>
              </a:ext>
            </a:extLst>
          </p:cNvPr>
          <p:cNvCxnSpPr>
            <a:cxnSpLocks/>
            <a:stCxn id="107" idx="2"/>
            <a:endCxn id="254" idx="1"/>
          </p:cNvCxnSpPr>
          <p:nvPr/>
        </p:nvCxnSpPr>
        <p:spPr>
          <a:xfrm flipH="1">
            <a:off x="915566" y="1716376"/>
            <a:ext cx="670086" cy="969360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Arrow Connector 359">
            <a:extLst>
              <a:ext uri="{FF2B5EF4-FFF2-40B4-BE49-F238E27FC236}">
                <a16:creationId xmlns:a16="http://schemas.microsoft.com/office/drawing/2014/main" id="{B8BFEED3-6214-8394-35CE-083F773FC63B}"/>
              </a:ext>
            </a:extLst>
          </p:cNvPr>
          <p:cNvCxnSpPr>
            <a:cxnSpLocks/>
            <a:stCxn id="107" idx="2"/>
            <a:endCxn id="251" idx="1"/>
          </p:cNvCxnSpPr>
          <p:nvPr/>
        </p:nvCxnSpPr>
        <p:spPr>
          <a:xfrm>
            <a:off x="1585652" y="1716376"/>
            <a:ext cx="395921" cy="904609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Arrow Connector 362">
            <a:extLst>
              <a:ext uri="{FF2B5EF4-FFF2-40B4-BE49-F238E27FC236}">
                <a16:creationId xmlns:a16="http://schemas.microsoft.com/office/drawing/2014/main" id="{DB3F7495-9CB0-CD7E-97F3-4BA791B9D2BB}"/>
              </a:ext>
            </a:extLst>
          </p:cNvPr>
          <p:cNvCxnSpPr>
            <a:cxnSpLocks/>
            <a:stCxn id="251" idx="2"/>
            <a:endCxn id="257" idx="1"/>
          </p:cNvCxnSpPr>
          <p:nvPr/>
        </p:nvCxnSpPr>
        <p:spPr>
          <a:xfrm>
            <a:off x="2200473" y="3078250"/>
            <a:ext cx="382288" cy="1111139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11F769B3-592B-7CBC-044E-5640E5256A17}"/>
              </a:ext>
            </a:extLst>
          </p:cNvPr>
          <p:cNvCxnSpPr>
            <a:cxnSpLocks/>
            <a:stCxn id="254" idx="2"/>
            <a:endCxn id="260" idx="1"/>
          </p:cNvCxnSpPr>
          <p:nvPr/>
        </p:nvCxnSpPr>
        <p:spPr>
          <a:xfrm>
            <a:off x="1034652" y="3077305"/>
            <a:ext cx="492101" cy="100814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Arrow Connector 368">
            <a:extLst>
              <a:ext uri="{FF2B5EF4-FFF2-40B4-BE49-F238E27FC236}">
                <a16:creationId xmlns:a16="http://schemas.microsoft.com/office/drawing/2014/main" id="{1B1F75EE-16E8-7598-FF81-63C37F626DFC}"/>
              </a:ext>
            </a:extLst>
          </p:cNvPr>
          <p:cNvCxnSpPr>
            <a:cxnSpLocks/>
            <a:stCxn id="254" idx="2"/>
            <a:endCxn id="263" idx="1"/>
          </p:cNvCxnSpPr>
          <p:nvPr/>
        </p:nvCxnSpPr>
        <p:spPr>
          <a:xfrm flipH="1">
            <a:off x="506574" y="3077305"/>
            <a:ext cx="528078" cy="1038042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Arrow Connector 371">
            <a:extLst>
              <a:ext uri="{FF2B5EF4-FFF2-40B4-BE49-F238E27FC236}">
                <a16:creationId xmlns:a16="http://schemas.microsoft.com/office/drawing/2014/main" id="{2C949089-5110-9D97-517A-206F2DBD5208}"/>
              </a:ext>
            </a:extLst>
          </p:cNvPr>
          <p:cNvCxnSpPr>
            <a:cxnSpLocks/>
            <a:stCxn id="260" idx="2"/>
            <a:endCxn id="266" idx="1"/>
          </p:cNvCxnSpPr>
          <p:nvPr/>
        </p:nvCxnSpPr>
        <p:spPr>
          <a:xfrm>
            <a:off x="1910693" y="4651342"/>
            <a:ext cx="551846" cy="988874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Arrow Connector 374">
            <a:extLst>
              <a:ext uri="{FF2B5EF4-FFF2-40B4-BE49-F238E27FC236}">
                <a16:creationId xmlns:a16="http://schemas.microsoft.com/office/drawing/2014/main" id="{8C75575A-37F2-5C41-4B93-64A5A3B253D9}"/>
              </a:ext>
            </a:extLst>
          </p:cNvPr>
          <p:cNvCxnSpPr>
            <a:cxnSpLocks/>
            <a:stCxn id="263" idx="2"/>
            <a:endCxn id="269" idx="1"/>
          </p:cNvCxnSpPr>
          <p:nvPr/>
        </p:nvCxnSpPr>
        <p:spPr>
          <a:xfrm>
            <a:off x="799668" y="4621445"/>
            <a:ext cx="511979" cy="1018771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Arrow Connector 377">
            <a:extLst>
              <a:ext uri="{FF2B5EF4-FFF2-40B4-BE49-F238E27FC236}">
                <a16:creationId xmlns:a16="http://schemas.microsoft.com/office/drawing/2014/main" id="{B5EF0FBF-5716-7770-40B7-E0D05E09FCB4}"/>
              </a:ext>
            </a:extLst>
          </p:cNvPr>
          <p:cNvCxnSpPr>
            <a:cxnSpLocks/>
            <a:stCxn id="263" idx="2"/>
            <a:endCxn id="272" idx="1"/>
          </p:cNvCxnSpPr>
          <p:nvPr/>
        </p:nvCxnSpPr>
        <p:spPr>
          <a:xfrm>
            <a:off x="799668" y="4621445"/>
            <a:ext cx="120527" cy="1018771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Arrow Connector 380">
            <a:extLst>
              <a:ext uri="{FF2B5EF4-FFF2-40B4-BE49-F238E27FC236}">
                <a16:creationId xmlns:a16="http://schemas.microsoft.com/office/drawing/2014/main" id="{7ECFA685-3CC4-D24F-B601-9F30CD5E9859}"/>
              </a:ext>
            </a:extLst>
          </p:cNvPr>
          <p:cNvCxnSpPr>
            <a:cxnSpLocks/>
            <a:stCxn id="263" idx="2"/>
            <a:endCxn id="275" idx="1"/>
          </p:cNvCxnSpPr>
          <p:nvPr/>
        </p:nvCxnSpPr>
        <p:spPr>
          <a:xfrm flipH="1">
            <a:off x="528744" y="4621445"/>
            <a:ext cx="270924" cy="1018771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Arrow Connector 383">
            <a:extLst>
              <a:ext uri="{FF2B5EF4-FFF2-40B4-BE49-F238E27FC236}">
                <a16:creationId xmlns:a16="http://schemas.microsoft.com/office/drawing/2014/main" id="{98816B1F-F06D-6FE4-06E5-AF07027CE522}"/>
              </a:ext>
            </a:extLst>
          </p:cNvPr>
          <p:cNvCxnSpPr>
            <a:cxnSpLocks/>
            <a:stCxn id="263" idx="2"/>
            <a:endCxn id="278" idx="1"/>
          </p:cNvCxnSpPr>
          <p:nvPr/>
        </p:nvCxnSpPr>
        <p:spPr>
          <a:xfrm flipH="1">
            <a:off x="137293" y="4621445"/>
            <a:ext cx="662375" cy="1018771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6770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5EDA3A-868F-6E2C-CAD1-0E6D1211F9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4" t="15838" r="11627" b="13012"/>
          <a:stretch/>
        </p:blipFill>
        <p:spPr bwMode="auto">
          <a:xfrm>
            <a:off x="0" y="319585"/>
            <a:ext cx="12192000" cy="653841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2235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6991B5-D021-E209-FF48-F76E3F04533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Measuring the Unconscious effect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8EF91BD-47ED-1300-7397-9F3A53925C30}"/>
              </a:ext>
            </a:extLst>
          </p:cNvPr>
          <p:cNvGrpSpPr/>
          <p:nvPr/>
        </p:nvGrpSpPr>
        <p:grpSpPr>
          <a:xfrm>
            <a:off x="631541" y="2390065"/>
            <a:ext cx="2446686" cy="3109035"/>
            <a:chOff x="1432503" y="2625722"/>
            <a:chExt cx="2569404" cy="3019583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DC284992-0B90-544C-A6A1-A3C101A0586A}"/>
                </a:ext>
              </a:extLst>
            </p:cNvPr>
            <p:cNvCxnSpPr>
              <a:cxnSpLocks/>
            </p:cNvCxnSpPr>
            <p:nvPr/>
          </p:nvCxnSpPr>
          <p:spPr>
            <a:xfrm>
              <a:off x="1432503" y="2625722"/>
              <a:ext cx="2569404" cy="30195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31F30EE-BEA8-1398-380F-92938E8DFF18}"/>
                </a:ext>
              </a:extLst>
            </p:cNvPr>
            <p:cNvSpPr txBox="1"/>
            <p:nvPr/>
          </p:nvSpPr>
          <p:spPr>
            <a:xfrm rot="3001931">
              <a:off x="1981896" y="4030919"/>
              <a:ext cx="1190931" cy="28028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Time</a:t>
              </a:r>
              <a:endParaRPr lang="he-IL" b="1" dirty="0"/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75072949-D904-2297-DF0B-49AF132BB1B1}"/>
              </a:ext>
            </a:extLst>
          </p:cNvPr>
          <p:cNvSpPr txBox="1"/>
          <p:nvPr/>
        </p:nvSpPr>
        <p:spPr>
          <a:xfrm>
            <a:off x="1019236" y="904935"/>
            <a:ext cx="244668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Priming paradigm</a:t>
            </a:r>
            <a:endParaRPr lang="en-US" sz="2400" dirty="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C6FB06D-44CB-97FD-FDF0-EDB6D2148915}"/>
              </a:ext>
            </a:extLst>
          </p:cNvPr>
          <p:cNvGrpSpPr/>
          <p:nvPr/>
        </p:nvGrpSpPr>
        <p:grpSpPr>
          <a:xfrm>
            <a:off x="1128317" y="1625204"/>
            <a:ext cx="2290619" cy="1182255"/>
            <a:chOff x="1487053" y="2456872"/>
            <a:chExt cx="2290619" cy="1182255"/>
          </a:xfrm>
        </p:grpSpPr>
        <p:sp>
          <p:nvSpPr>
            <p:cNvPr id="144" name="Rectangle: Rounded Corners 143">
              <a:extLst>
                <a:ext uri="{FF2B5EF4-FFF2-40B4-BE49-F238E27FC236}">
                  <a16:creationId xmlns:a16="http://schemas.microsoft.com/office/drawing/2014/main" id="{519A0C7C-312D-018D-F089-899FDD8CF272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DB8756A0-B752-F379-B005-3F57650F6C1C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FDE8BCA2-7FEF-E9EB-5D4D-62B61369798E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4B4E54AC-7FEA-77ED-6EED-77A99661EAB6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03C22701-6B4E-8245-EAA9-275108D8F1F9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BA279CA8-3F62-DE4A-4156-5788A0BCF1C6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493A91FC-0DE4-92A2-C44F-B5339485F26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B6A654DA-2864-9B00-4311-159CC8E1649E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658B3D66-5769-D7BC-707A-1CA2082EFDBA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AEE3BA94-D3B2-8C7F-527D-DF4CA0059A6B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E6B13F5A-F432-209D-D596-9FB2286A7864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C9827CA5-E18F-F712-2860-806A37FB3E8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D80DA78-7B7C-A50B-49AF-515FD05B8B94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B3D18972-8C03-4B4F-7182-4D3887D8E948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B40D3B2-8978-F1D5-082E-BF4C6F93F676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EBE2E76-F8B0-D782-17D7-9C77FC5826A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526B9E0C-66F8-4D11-B04D-402EB2C3FE1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65F9BE17-17BB-1202-594B-91CEDF193EDC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A384814-EB5D-45D4-D062-2BB2495B1402}"/>
              </a:ext>
            </a:extLst>
          </p:cNvPr>
          <p:cNvSpPr/>
          <p:nvPr/>
        </p:nvSpPr>
        <p:spPr>
          <a:xfrm>
            <a:off x="1100115" y="1594185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6BFE03DA-DF71-7A4D-3C23-098B7787B9A4}"/>
              </a:ext>
            </a:extLst>
          </p:cNvPr>
          <p:cNvGrpSpPr/>
          <p:nvPr/>
        </p:nvGrpSpPr>
        <p:grpSpPr>
          <a:xfrm>
            <a:off x="1663991" y="2216581"/>
            <a:ext cx="2290619" cy="1182255"/>
            <a:chOff x="4322616" y="2456872"/>
            <a:chExt cx="2290619" cy="1182255"/>
          </a:xfrm>
        </p:grpSpPr>
        <p:sp>
          <p:nvSpPr>
            <p:cNvPr id="163" name="Rectangle: Rounded Corners 162">
              <a:extLst>
                <a:ext uri="{FF2B5EF4-FFF2-40B4-BE49-F238E27FC236}">
                  <a16:creationId xmlns:a16="http://schemas.microsoft.com/office/drawing/2014/main" id="{4F81ADB9-ABF4-8FD6-A614-A24A2409EFCB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EAEB84EF-A7B3-933D-A0A2-E23E1424A754}"/>
                </a:ext>
              </a:extLst>
            </p:cNvPr>
            <p:cNvSpPr txBox="1"/>
            <p:nvPr/>
          </p:nvSpPr>
          <p:spPr>
            <a:xfrm>
              <a:off x="4479634" y="2705392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90E0E5E-C94C-B71E-0992-5F6DB26EA18F}"/>
              </a:ext>
            </a:extLst>
          </p:cNvPr>
          <p:cNvSpPr/>
          <p:nvPr/>
        </p:nvSpPr>
        <p:spPr>
          <a:xfrm>
            <a:off x="1649954" y="2201105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283B2D19-F5B8-E677-519C-F5F4E2FDD3B2}"/>
              </a:ext>
            </a:extLst>
          </p:cNvPr>
          <p:cNvGrpSpPr/>
          <p:nvPr/>
        </p:nvGrpSpPr>
        <p:grpSpPr>
          <a:xfrm>
            <a:off x="2192493" y="2878751"/>
            <a:ext cx="2290619" cy="1182255"/>
            <a:chOff x="1487053" y="2456872"/>
            <a:chExt cx="2290619" cy="1182255"/>
          </a:xfrm>
        </p:grpSpPr>
        <p:sp>
          <p:nvSpPr>
            <p:cNvPr id="166" name="Rectangle: Rounded Corners 165">
              <a:extLst>
                <a:ext uri="{FF2B5EF4-FFF2-40B4-BE49-F238E27FC236}">
                  <a16:creationId xmlns:a16="http://schemas.microsoft.com/office/drawing/2014/main" id="{A98CD9A1-177D-52E2-E79F-51295FE32F4B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3A33AAC0-2AB5-40A9-1490-41467D58F0D3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1E0DE81F-FE62-69AC-8978-D3FF61937EC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EAF2955A-09AE-6A9E-8B93-422BE5F3E645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C908E2B-6176-10E6-52CE-ABAA337D959C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3AD3F27F-42E4-1999-AFB4-B09A157431B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42A39163-3618-B479-B7AF-88F0AAE3D75F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D9B3A85E-9F8F-A734-4AEC-77A09DD8B061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1B28B50D-C5FE-AECF-98AC-E23668C925E7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FA286177-2428-C9F6-D2DD-C0E0EC1B49EB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E33BC378-6AB0-DF51-6584-9679CAF61648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935624E-7B4D-DA3E-E1F4-B89C8CF785D5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ABF75068-DC4F-68F4-20AC-A11892EF3738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94C6610-14FA-E420-5BA4-963C1C0A3BF3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717EE6F2-3809-AF3A-D486-D2014F265BD0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E481C5C2-3B0A-8A36-44DC-EC5490494A98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BC5E5011-2AD2-426B-1AB2-BA4E3A9B53E4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2CA1DA79-ED53-0DC9-9B85-E9238D5340C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B98B744-3272-FDC9-C7E2-1A93C90B3B3D}"/>
              </a:ext>
            </a:extLst>
          </p:cNvPr>
          <p:cNvSpPr/>
          <p:nvPr/>
        </p:nvSpPr>
        <p:spPr>
          <a:xfrm>
            <a:off x="2178311" y="2863766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2C8E597D-2DB6-7482-0BF9-AA5BA7197FDA}"/>
              </a:ext>
            </a:extLst>
          </p:cNvPr>
          <p:cNvGrpSpPr/>
          <p:nvPr/>
        </p:nvGrpSpPr>
        <p:grpSpPr>
          <a:xfrm>
            <a:off x="2648754" y="3528815"/>
            <a:ext cx="2706872" cy="1182255"/>
            <a:chOff x="6659568" y="3364618"/>
            <a:chExt cx="2706872" cy="1182255"/>
          </a:xfrm>
        </p:grpSpPr>
        <p:sp>
          <p:nvSpPr>
            <p:cNvPr id="185" name="Rectangle: Rounded Corners 184">
              <a:extLst>
                <a:ext uri="{FF2B5EF4-FFF2-40B4-BE49-F238E27FC236}">
                  <a16:creationId xmlns:a16="http://schemas.microsoft.com/office/drawing/2014/main" id="{82A57857-BF20-7C65-90CD-FFD85C502D7C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12934FD9-01D9-F86B-E181-92778C5C60BA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DB056006-5399-FC3E-5B30-089B50C0CBFF}"/>
                </a:ext>
              </a:extLst>
            </p:cNvPr>
            <p:cNvSpPr txBox="1"/>
            <p:nvPr/>
          </p:nvSpPr>
          <p:spPr>
            <a:xfrm>
              <a:off x="6931822" y="3634391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4EA5F75-A852-1B1D-E8A2-1E5D3D49C110}"/>
              </a:ext>
            </a:extLst>
          </p:cNvPr>
          <p:cNvSpPr/>
          <p:nvPr/>
        </p:nvSpPr>
        <p:spPr>
          <a:xfrm>
            <a:off x="2743623" y="3515188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01DBA957-0D2F-B3C0-D19B-6C8445D0167D}"/>
              </a:ext>
            </a:extLst>
          </p:cNvPr>
          <p:cNvGrpSpPr/>
          <p:nvPr/>
        </p:nvGrpSpPr>
        <p:grpSpPr>
          <a:xfrm>
            <a:off x="3109342" y="4230860"/>
            <a:ext cx="2706872" cy="1182255"/>
            <a:chOff x="6659568" y="3364618"/>
            <a:chExt cx="2706872" cy="1182255"/>
          </a:xfrm>
        </p:grpSpPr>
        <p:sp>
          <p:nvSpPr>
            <p:cNvPr id="201" name="Rectangle: Rounded Corners 200">
              <a:extLst>
                <a:ext uri="{FF2B5EF4-FFF2-40B4-BE49-F238E27FC236}">
                  <a16:creationId xmlns:a16="http://schemas.microsoft.com/office/drawing/2014/main" id="{3DA8FA42-9128-3BB8-A7FD-C68F48A01882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C10312BE-8306-1D01-F101-156096C7D92C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7352B0DE-0F81-45EA-BBC1-3653F8D32B0D}"/>
                </a:ext>
              </a:extLst>
            </p:cNvPr>
            <p:cNvSpPr txBox="1"/>
            <p:nvPr/>
          </p:nvSpPr>
          <p:spPr>
            <a:xfrm>
              <a:off x="6779426" y="3718003"/>
              <a:ext cx="2281374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200" dirty="0"/>
                <a:t>Natural / Artificial</a:t>
              </a:r>
              <a:endParaRPr lang="he-IL" sz="2200" dirty="0"/>
            </a:p>
          </p:txBody>
        </p:sp>
      </p:grp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9F08EB52-E652-E336-3C14-8AC96DE41F34}"/>
              </a:ext>
            </a:extLst>
          </p:cNvPr>
          <p:cNvCxnSpPr>
            <a:cxnSpLocks/>
          </p:cNvCxnSpPr>
          <p:nvPr/>
        </p:nvCxnSpPr>
        <p:spPr>
          <a:xfrm>
            <a:off x="4434036" y="5015132"/>
            <a:ext cx="880914" cy="0"/>
          </a:xfrm>
          <a:prstGeom prst="line">
            <a:avLst/>
          </a:prstGeom>
          <a:ln w="57150">
            <a:solidFill>
              <a:srgbClr val="005A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DE78A7-6AD7-A84E-EECF-8A66C60D1822}"/>
              </a:ext>
            </a:extLst>
          </p:cNvPr>
          <p:cNvSpPr/>
          <p:nvPr/>
        </p:nvSpPr>
        <p:spPr>
          <a:xfrm>
            <a:off x="3205210" y="4216203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5F234E-4A8B-9D02-ABA4-DDDF9F4A1F34}"/>
              </a:ext>
            </a:extLst>
          </p:cNvPr>
          <p:cNvSpPr txBox="1"/>
          <p:nvPr/>
        </p:nvSpPr>
        <p:spPr>
          <a:xfrm>
            <a:off x="3421701" y="3799559"/>
            <a:ext cx="97714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5AB5"/>
                </a:solidFill>
              </a:rPr>
              <a:t>radio       </a:t>
            </a:r>
            <a:endParaRPr lang="he-IL" sz="2800" dirty="0">
              <a:solidFill>
                <a:srgbClr val="005AB5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1AAAD7-1E7C-FD2B-FA56-E3965CC27FBE}"/>
              </a:ext>
            </a:extLst>
          </p:cNvPr>
          <p:cNvSpPr txBox="1"/>
          <p:nvPr/>
        </p:nvSpPr>
        <p:spPr>
          <a:xfrm>
            <a:off x="2222113" y="2464810"/>
            <a:ext cx="117435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5AB5"/>
                </a:solidFill>
              </a:rPr>
              <a:t>RADIO       </a:t>
            </a:r>
            <a:endParaRPr lang="he-IL" sz="2800" dirty="0">
              <a:solidFill>
                <a:srgbClr val="005AB5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486BD1-D133-2520-CC18-3DD93A759D75}"/>
              </a:ext>
            </a:extLst>
          </p:cNvPr>
          <p:cNvGrpSpPr/>
          <p:nvPr/>
        </p:nvGrpSpPr>
        <p:grpSpPr>
          <a:xfrm>
            <a:off x="9370292" y="4812528"/>
            <a:ext cx="2504709" cy="1182255"/>
            <a:chOff x="4217798" y="581890"/>
            <a:chExt cx="2504709" cy="118225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B14B0B9-1B1A-0E53-FB58-22A60033A4DC}"/>
                </a:ext>
              </a:extLst>
            </p:cNvPr>
            <p:cNvSpPr/>
            <p:nvPr/>
          </p:nvSpPr>
          <p:spPr>
            <a:xfrm>
              <a:off x="4322617" y="581890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7F4445-3E4D-21C5-866F-97F343C3B5C4}"/>
                </a:ext>
              </a:extLst>
            </p:cNvPr>
            <p:cNvSpPr txBox="1"/>
            <p:nvPr/>
          </p:nvSpPr>
          <p:spPr>
            <a:xfrm>
              <a:off x="4217798" y="926338"/>
              <a:ext cx="2504709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200" dirty="0"/>
                <a:t>RADIO / PHONE</a:t>
              </a:r>
              <a:endParaRPr lang="he-IL" sz="22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62FABF-FFF7-26EA-10A4-49110FDB48EE}"/>
              </a:ext>
            </a:extLst>
          </p:cNvPr>
          <p:cNvGrpSpPr/>
          <p:nvPr/>
        </p:nvGrpSpPr>
        <p:grpSpPr>
          <a:xfrm>
            <a:off x="6346017" y="4804605"/>
            <a:ext cx="2293650" cy="1182255"/>
            <a:chOff x="7158178" y="581890"/>
            <a:chExt cx="2293650" cy="1182255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B546523-755F-F791-CA4B-256198C0D2F8}"/>
                </a:ext>
              </a:extLst>
            </p:cNvPr>
            <p:cNvSpPr/>
            <p:nvPr/>
          </p:nvSpPr>
          <p:spPr>
            <a:xfrm>
              <a:off x="7161209" y="581890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2145C91-7E2E-D253-5559-4F9B57E20BD5}"/>
                </a:ext>
              </a:extLst>
            </p:cNvPr>
            <p:cNvSpPr txBox="1"/>
            <p:nvPr/>
          </p:nvSpPr>
          <p:spPr>
            <a:xfrm>
              <a:off x="7318227" y="598517"/>
              <a:ext cx="1976582" cy="73866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dirty="0"/>
                <a:t>How well did you see the first stimuli?</a:t>
              </a:r>
            </a:p>
            <a:p>
              <a:pPr algn="ctr"/>
              <a:r>
                <a:rPr lang="en-US" sz="1400" dirty="0"/>
                <a:t>On a scale of 1-4</a:t>
              </a:r>
              <a:endParaRPr lang="he-IL" sz="14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39735F-CD88-3F56-A74F-7B7C7C520F20}"/>
                </a:ext>
              </a:extLst>
            </p:cNvPr>
            <p:cNvSpPr txBox="1"/>
            <p:nvPr/>
          </p:nvSpPr>
          <p:spPr>
            <a:xfrm>
              <a:off x="7158178" y="1320601"/>
              <a:ext cx="2290619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100" dirty="0"/>
                <a:t>1                 2                3                 4</a:t>
              </a:r>
              <a:endParaRPr lang="he-IL" sz="11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C371B32-CCEE-D6A4-CE0C-4903B5B23223}"/>
              </a:ext>
            </a:extLst>
          </p:cNvPr>
          <p:cNvSpPr txBox="1"/>
          <p:nvPr/>
        </p:nvSpPr>
        <p:spPr>
          <a:xfrm>
            <a:off x="6768495" y="4231176"/>
            <a:ext cx="525015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Subjective                           Objective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A47273-C8E3-8187-250C-55F3CE7EB7CA}"/>
              </a:ext>
            </a:extLst>
          </p:cNvPr>
          <p:cNvSpPr txBox="1"/>
          <p:nvPr/>
        </p:nvSpPr>
        <p:spPr>
          <a:xfrm>
            <a:off x="8224303" y="1256588"/>
            <a:ext cx="171201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5AB5"/>
                </a:solidFill>
              </a:rPr>
              <a:t>Congruent</a:t>
            </a:r>
            <a:endParaRPr lang="he-IL" sz="2800" dirty="0">
              <a:solidFill>
                <a:srgbClr val="005A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38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8" grpId="0" animBg="1"/>
      <p:bldP spid="8" grpId="1" animBg="1"/>
      <p:bldP spid="7" grpId="0" animBg="1"/>
      <p:bldP spid="7" grpId="1" animBg="1"/>
      <p:bldP spid="4" grpId="0" animBg="1"/>
      <p:bldP spid="4" grpId="1" animBg="1"/>
      <p:bldP spid="4" grpId="2" animBg="1"/>
      <p:bldP spid="4" grpId="3" animBg="1"/>
      <p:bldP spid="6" grpId="0" animBg="1"/>
      <p:bldP spid="6" grpId="1" animBg="1"/>
      <p:bldP spid="6" grpId="2" animBg="1"/>
      <p:bldP spid="10" grpId="0"/>
      <p:bldP spid="11" grpId="0"/>
      <p:bldP spid="19" grpId="0" build="allAtOnce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6991B5-D021-E209-FF48-F76E3F04533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Measuring the Unconscious effect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2FD39B8-F94F-8C7B-CD18-12D7B413040C}"/>
              </a:ext>
            </a:extLst>
          </p:cNvPr>
          <p:cNvGrpSpPr/>
          <p:nvPr/>
        </p:nvGrpSpPr>
        <p:grpSpPr>
          <a:xfrm>
            <a:off x="631541" y="2390065"/>
            <a:ext cx="2446686" cy="3109035"/>
            <a:chOff x="1432503" y="2625722"/>
            <a:chExt cx="2569404" cy="30195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C7F55EE-355F-6D38-8D15-95797D781837}"/>
                </a:ext>
              </a:extLst>
            </p:cNvPr>
            <p:cNvCxnSpPr>
              <a:cxnSpLocks/>
            </p:cNvCxnSpPr>
            <p:nvPr/>
          </p:nvCxnSpPr>
          <p:spPr>
            <a:xfrm>
              <a:off x="1432503" y="2625722"/>
              <a:ext cx="2569404" cy="30195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B49B2D-0786-4D07-7213-6809F469E13D}"/>
                </a:ext>
              </a:extLst>
            </p:cNvPr>
            <p:cNvSpPr txBox="1"/>
            <p:nvPr/>
          </p:nvSpPr>
          <p:spPr>
            <a:xfrm rot="3001931">
              <a:off x="1981896" y="4030919"/>
              <a:ext cx="1190931" cy="28028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Time</a:t>
              </a:r>
              <a:endParaRPr lang="he-IL" b="1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EEE737-826F-0BE1-AFF1-981BA67C97A8}"/>
              </a:ext>
            </a:extLst>
          </p:cNvPr>
          <p:cNvGrpSpPr/>
          <p:nvPr/>
        </p:nvGrpSpPr>
        <p:grpSpPr>
          <a:xfrm>
            <a:off x="1128317" y="1625204"/>
            <a:ext cx="2290619" cy="1182255"/>
            <a:chOff x="1487053" y="2456872"/>
            <a:chExt cx="2290619" cy="118225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1040332-DB33-8BC1-6E3D-0C6B8741FD64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A8003A3-3231-E662-2E02-EA6ED02EF972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1E3908-84B9-94EA-5AFD-5CA98E35F2E6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9F4144F-BF9D-B1D3-B04B-2D73C6B0A5CE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7CFBED6-D82E-CCC7-4D6A-711DA3012C5D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32E0CC-4B95-48EA-51B8-857BED085F4E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378704-D839-4CC7-30C9-7972C2EF6CB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D6E061-3A03-85CA-4854-BAB74A4DD474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1CE0D0F-6F41-B463-6204-1DA2275717AB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9532224-8A90-F505-5458-097C3064D46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7F1FF0D-E09E-3F05-2D8D-8F1DFD2AF5C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798DAE-BB45-07F9-9D04-1BE729096B31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047A07-5046-45B0-37FC-1FB04568C58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C26C39C-2548-AD16-F6BB-4157AFD108A5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87C9396-51A9-1405-B183-D0ECB4122B31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781BB54-AC4F-A21D-09D3-FAC26796FB49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A0ED82-36C3-3614-8A98-2D9025A8855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5B187E9-D311-0104-5D38-03CF0BD81A58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21863BA-E397-9B1A-3BE2-1D56090D68AB}"/>
              </a:ext>
            </a:extLst>
          </p:cNvPr>
          <p:cNvGrpSpPr/>
          <p:nvPr/>
        </p:nvGrpSpPr>
        <p:grpSpPr>
          <a:xfrm>
            <a:off x="1663991" y="2216581"/>
            <a:ext cx="2290619" cy="1182255"/>
            <a:chOff x="4322616" y="2456872"/>
            <a:chExt cx="2290619" cy="1182255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CB56823-F14B-3A16-D593-D8F9BD85673E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4E360E4-44AB-DD01-FA82-2F04B529C482}"/>
                </a:ext>
              </a:extLst>
            </p:cNvPr>
            <p:cNvSpPr txBox="1"/>
            <p:nvPr/>
          </p:nvSpPr>
          <p:spPr>
            <a:xfrm>
              <a:off x="4479634" y="2705392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DC3220"/>
                  </a:solidFill>
                </a:rPr>
                <a:t>CLOUD</a:t>
              </a:r>
              <a:endParaRPr lang="he-IL" sz="2800" dirty="0">
                <a:solidFill>
                  <a:srgbClr val="DC322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F028C78-C17E-7C0C-C3BE-D62D48A9DB68}"/>
              </a:ext>
            </a:extLst>
          </p:cNvPr>
          <p:cNvGrpSpPr/>
          <p:nvPr/>
        </p:nvGrpSpPr>
        <p:grpSpPr>
          <a:xfrm>
            <a:off x="2192493" y="2878751"/>
            <a:ext cx="2290619" cy="1182255"/>
            <a:chOff x="1487053" y="2456872"/>
            <a:chExt cx="2290619" cy="1182255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DE26B0BA-781D-4F03-8C37-4B002524ED98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4E39407-F914-D13F-1A7B-95799F1E5206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918F5D8-2FFD-89FD-FD9E-E219BAA1A5A8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B2CE8F5-AA8D-667E-C49B-713A401F351D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CA3BD21-B317-EFF5-AA1C-9B45D83B88CD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2244DC8-B14B-3547-DBA0-E8A81AE49C6B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FC03707-30F8-7104-683B-E53793AD1E9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6A0095-DBBA-1555-53DD-BED41D27FA6E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952E1F8-FB19-8866-02FC-6EFDDDB67A63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213470E-D287-00AE-8481-D17EE0EA123D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3E1E232-34FC-6BCC-CE18-D57B634A1A6F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AC9F027-0FDF-806C-E2DC-07FB78B8A89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9E73B31-13A5-311A-C7D2-39DAEF339CEC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92D20C6-13A6-7198-44EF-43D8F467EFE6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1ED853B-9791-C2CA-0E59-795600EA5A32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8738E34-D941-E41E-2DAA-55F422E0D597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941D37B-2ADA-16A1-45A3-6B88CC278DCB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CC00308-F5D0-7615-12FF-28BBDD091425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A719DF5-491F-4D5F-2D05-F868AA2D1543}"/>
              </a:ext>
            </a:extLst>
          </p:cNvPr>
          <p:cNvGrpSpPr/>
          <p:nvPr/>
        </p:nvGrpSpPr>
        <p:grpSpPr>
          <a:xfrm>
            <a:off x="2648754" y="3528815"/>
            <a:ext cx="2706872" cy="1182255"/>
            <a:chOff x="6659568" y="3364618"/>
            <a:chExt cx="2706872" cy="1182255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B52A891B-2548-F35A-C49B-405994967407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4BA7DEA-7BEB-34B9-F740-F8E1E2FC9584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05A4957-1443-3DA1-D764-9688B67FC0BE}"/>
                </a:ext>
              </a:extLst>
            </p:cNvPr>
            <p:cNvSpPr txBox="1"/>
            <p:nvPr/>
          </p:nvSpPr>
          <p:spPr>
            <a:xfrm>
              <a:off x="6931822" y="3634391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5AB5"/>
                  </a:solidFill>
                </a:rPr>
                <a:t>radio       </a:t>
              </a:r>
              <a:endParaRPr lang="he-IL" sz="2800" dirty="0">
                <a:solidFill>
                  <a:srgbClr val="005AB5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4A89251-5FB6-CD4A-3365-960D85C33FE4}"/>
              </a:ext>
            </a:extLst>
          </p:cNvPr>
          <p:cNvGrpSpPr/>
          <p:nvPr/>
        </p:nvGrpSpPr>
        <p:grpSpPr>
          <a:xfrm>
            <a:off x="3109342" y="4230860"/>
            <a:ext cx="2706872" cy="1182255"/>
            <a:chOff x="6659568" y="3364618"/>
            <a:chExt cx="2706872" cy="1182255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9E435277-2F6C-9964-A5E9-27398821E1B9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FE3A7D-A59C-B6C1-AD11-27B9DCE6ED2B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5CCB64D-A51C-7E94-CEEA-4541AB73531B}"/>
                </a:ext>
              </a:extLst>
            </p:cNvPr>
            <p:cNvSpPr txBox="1"/>
            <p:nvPr/>
          </p:nvSpPr>
          <p:spPr>
            <a:xfrm>
              <a:off x="6779426" y="3718003"/>
              <a:ext cx="2281374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200" dirty="0"/>
                <a:t>Natural / Artificial</a:t>
              </a:r>
              <a:endParaRPr lang="he-IL" sz="2200" dirty="0"/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6AF82D3-DAB3-F431-AD73-E2FE5AF0E1FF}"/>
              </a:ext>
            </a:extLst>
          </p:cNvPr>
          <p:cNvCxnSpPr>
            <a:cxnSpLocks/>
          </p:cNvCxnSpPr>
          <p:nvPr/>
        </p:nvCxnSpPr>
        <p:spPr>
          <a:xfrm>
            <a:off x="4434036" y="5015132"/>
            <a:ext cx="880914" cy="0"/>
          </a:xfrm>
          <a:prstGeom prst="line">
            <a:avLst/>
          </a:prstGeom>
          <a:ln w="57150">
            <a:solidFill>
              <a:srgbClr val="005A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C3505-084B-1CFD-A6D0-1896342A35C1}"/>
              </a:ext>
            </a:extLst>
          </p:cNvPr>
          <p:cNvCxnSpPr>
            <a:cxnSpLocks/>
          </p:cNvCxnSpPr>
          <p:nvPr/>
        </p:nvCxnSpPr>
        <p:spPr>
          <a:xfrm>
            <a:off x="3309807" y="5016299"/>
            <a:ext cx="880914" cy="0"/>
          </a:xfrm>
          <a:prstGeom prst="line">
            <a:avLst/>
          </a:prstGeom>
          <a:ln w="57150">
            <a:solidFill>
              <a:srgbClr val="DC3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34F9B5-79D0-3230-4325-C6E3747650BA}"/>
              </a:ext>
            </a:extLst>
          </p:cNvPr>
          <p:cNvSpPr txBox="1"/>
          <p:nvPr/>
        </p:nvSpPr>
        <p:spPr>
          <a:xfrm>
            <a:off x="1019236" y="904935"/>
            <a:ext cx="244668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Priming paradigm</a:t>
            </a:r>
            <a:endParaRPr lang="en-US" sz="2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ED179AF-A36B-0FD3-7847-5086FEDD96B9}"/>
              </a:ext>
            </a:extLst>
          </p:cNvPr>
          <p:cNvSpPr txBox="1"/>
          <p:nvPr/>
        </p:nvSpPr>
        <p:spPr>
          <a:xfrm>
            <a:off x="6006274" y="1256588"/>
            <a:ext cx="20698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DC3220"/>
                </a:solidFill>
              </a:rPr>
              <a:t>Incongruent</a:t>
            </a:r>
            <a:endParaRPr lang="he-IL" sz="2800" dirty="0">
              <a:solidFill>
                <a:srgbClr val="005AB5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7A0AD6A-FA98-97F4-F876-EF7961E96DDC}"/>
              </a:ext>
            </a:extLst>
          </p:cNvPr>
          <p:cNvSpPr txBox="1"/>
          <p:nvPr/>
        </p:nvSpPr>
        <p:spPr>
          <a:xfrm>
            <a:off x="8224303" y="1256588"/>
            <a:ext cx="171201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5AB5"/>
                </a:solidFill>
              </a:rPr>
              <a:t>Congruent</a:t>
            </a:r>
            <a:endParaRPr lang="he-IL" sz="2800" dirty="0">
              <a:solidFill>
                <a:srgbClr val="005A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296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6991B5-D021-E209-FF48-F76E3F04533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Measuring the Unconscious effect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2FD39B8-F94F-8C7B-CD18-12D7B413040C}"/>
              </a:ext>
            </a:extLst>
          </p:cNvPr>
          <p:cNvGrpSpPr/>
          <p:nvPr/>
        </p:nvGrpSpPr>
        <p:grpSpPr>
          <a:xfrm>
            <a:off x="631541" y="2390065"/>
            <a:ext cx="2446686" cy="3109035"/>
            <a:chOff x="1432503" y="2625722"/>
            <a:chExt cx="2569404" cy="30195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C7F55EE-355F-6D38-8D15-95797D781837}"/>
                </a:ext>
              </a:extLst>
            </p:cNvPr>
            <p:cNvCxnSpPr>
              <a:cxnSpLocks/>
            </p:cNvCxnSpPr>
            <p:nvPr/>
          </p:nvCxnSpPr>
          <p:spPr>
            <a:xfrm>
              <a:off x="1432503" y="2625722"/>
              <a:ext cx="2569404" cy="30195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B49B2D-0786-4D07-7213-6809F469E13D}"/>
                </a:ext>
              </a:extLst>
            </p:cNvPr>
            <p:cNvSpPr txBox="1"/>
            <p:nvPr/>
          </p:nvSpPr>
          <p:spPr>
            <a:xfrm rot="3001931">
              <a:off x="1981896" y="4030919"/>
              <a:ext cx="1190931" cy="28028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Time</a:t>
              </a:r>
              <a:endParaRPr lang="he-IL" b="1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EEE737-826F-0BE1-AFF1-981BA67C97A8}"/>
              </a:ext>
            </a:extLst>
          </p:cNvPr>
          <p:cNvGrpSpPr/>
          <p:nvPr/>
        </p:nvGrpSpPr>
        <p:grpSpPr>
          <a:xfrm>
            <a:off x="1128317" y="1625204"/>
            <a:ext cx="2290619" cy="1182255"/>
            <a:chOff x="1487053" y="2456872"/>
            <a:chExt cx="2290619" cy="118225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1040332-DB33-8BC1-6E3D-0C6B8741FD64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A8003A3-3231-E662-2E02-EA6ED02EF972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1E3908-84B9-94EA-5AFD-5CA98E35F2E6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9F4144F-BF9D-B1D3-B04B-2D73C6B0A5CE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7CFBED6-D82E-CCC7-4D6A-711DA3012C5D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32E0CC-4B95-48EA-51B8-857BED085F4E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378704-D839-4CC7-30C9-7972C2EF6CB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D6E061-3A03-85CA-4854-BAB74A4DD474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1CE0D0F-6F41-B463-6204-1DA2275717AB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9532224-8A90-F505-5458-097C3064D46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7F1FF0D-E09E-3F05-2D8D-8F1DFD2AF5C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798DAE-BB45-07F9-9D04-1BE729096B31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047A07-5046-45B0-37FC-1FB04568C58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C26C39C-2548-AD16-F6BB-4157AFD108A5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87C9396-51A9-1405-B183-D0ECB4122B31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781BB54-AC4F-A21D-09D3-FAC26796FB49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A0ED82-36C3-3614-8A98-2D9025A8855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5B187E9-D311-0104-5D38-03CF0BD81A58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21863BA-E397-9B1A-3BE2-1D56090D68AB}"/>
              </a:ext>
            </a:extLst>
          </p:cNvPr>
          <p:cNvGrpSpPr/>
          <p:nvPr/>
        </p:nvGrpSpPr>
        <p:grpSpPr>
          <a:xfrm>
            <a:off x="1663991" y="2216581"/>
            <a:ext cx="2290619" cy="1182255"/>
            <a:chOff x="4322616" y="2456872"/>
            <a:chExt cx="2290619" cy="1182255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CB56823-F14B-3A16-D593-D8F9BD85673E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4E360E4-44AB-DD01-FA82-2F04B529C482}"/>
                </a:ext>
              </a:extLst>
            </p:cNvPr>
            <p:cNvSpPr txBox="1"/>
            <p:nvPr/>
          </p:nvSpPr>
          <p:spPr>
            <a:xfrm>
              <a:off x="4479634" y="2705392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DC3220"/>
                  </a:solidFill>
                </a:rPr>
                <a:t>CLOUD</a:t>
              </a:r>
              <a:endParaRPr lang="he-IL" sz="2800" dirty="0">
                <a:solidFill>
                  <a:srgbClr val="DC322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F028C78-C17E-7C0C-C3BE-D62D48A9DB68}"/>
              </a:ext>
            </a:extLst>
          </p:cNvPr>
          <p:cNvGrpSpPr/>
          <p:nvPr/>
        </p:nvGrpSpPr>
        <p:grpSpPr>
          <a:xfrm>
            <a:off x="2192493" y="2878751"/>
            <a:ext cx="2290619" cy="1182255"/>
            <a:chOff x="1487053" y="2456872"/>
            <a:chExt cx="2290619" cy="1182255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DE26B0BA-781D-4F03-8C37-4B002524ED98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4E39407-F914-D13F-1A7B-95799F1E5206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918F5D8-2FFD-89FD-FD9E-E219BAA1A5A8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B2CE8F5-AA8D-667E-C49B-713A401F351D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CA3BD21-B317-EFF5-AA1C-9B45D83B88CD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2244DC8-B14B-3547-DBA0-E8A81AE49C6B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FC03707-30F8-7104-683B-E53793AD1E9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6A0095-DBBA-1555-53DD-BED41D27FA6E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952E1F8-FB19-8866-02FC-6EFDDDB67A63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213470E-D287-00AE-8481-D17EE0EA123D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3E1E232-34FC-6BCC-CE18-D57B634A1A6F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AC9F027-0FDF-806C-E2DC-07FB78B8A89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9E73B31-13A5-311A-C7D2-39DAEF339CEC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92D20C6-13A6-7198-44EF-43D8F467EFE6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1ED853B-9791-C2CA-0E59-795600EA5A32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8738E34-D941-E41E-2DAA-55F422E0D597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941D37B-2ADA-16A1-45A3-6B88CC278DCB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CC00308-F5D0-7615-12FF-28BBDD091425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A719DF5-491F-4D5F-2D05-F868AA2D1543}"/>
              </a:ext>
            </a:extLst>
          </p:cNvPr>
          <p:cNvGrpSpPr/>
          <p:nvPr/>
        </p:nvGrpSpPr>
        <p:grpSpPr>
          <a:xfrm>
            <a:off x="2648754" y="3528815"/>
            <a:ext cx="2706872" cy="1182255"/>
            <a:chOff x="6659568" y="3364618"/>
            <a:chExt cx="2706872" cy="1182255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B52A891B-2548-F35A-C49B-405994967407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4BA7DEA-7BEB-34B9-F740-F8E1E2FC9584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05A4957-1443-3DA1-D764-9688B67FC0BE}"/>
                </a:ext>
              </a:extLst>
            </p:cNvPr>
            <p:cNvSpPr txBox="1"/>
            <p:nvPr/>
          </p:nvSpPr>
          <p:spPr>
            <a:xfrm>
              <a:off x="6931822" y="3634391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5AB5"/>
                  </a:solidFill>
                </a:rPr>
                <a:t>radio       </a:t>
              </a:r>
              <a:endParaRPr lang="he-IL" sz="2800" dirty="0">
                <a:solidFill>
                  <a:srgbClr val="005AB5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4A89251-5FB6-CD4A-3365-960D85C33FE4}"/>
              </a:ext>
            </a:extLst>
          </p:cNvPr>
          <p:cNvGrpSpPr/>
          <p:nvPr/>
        </p:nvGrpSpPr>
        <p:grpSpPr>
          <a:xfrm>
            <a:off x="3109342" y="4230860"/>
            <a:ext cx="2706872" cy="1182255"/>
            <a:chOff x="6659568" y="3364618"/>
            <a:chExt cx="2706872" cy="1182255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9E435277-2F6C-9964-A5E9-27398821E1B9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FE3A7D-A59C-B6C1-AD11-27B9DCE6ED2B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5CCB64D-A51C-7E94-CEEA-4541AB73531B}"/>
                </a:ext>
              </a:extLst>
            </p:cNvPr>
            <p:cNvSpPr txBox="1"/>
            <p:nvPr/>
          </p:nvSpPr>
          <p:spPr>
            <a:xfrm>
              <a:off x="6779426" y="3718003"/>
              <a:ext cx="2281374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200" dirty="0"/>
                <a:t>Natural / Artificial</a:t>
              </a:r>
              <a:endParaRPr lang="he-IL" sz="2200" dirty="0"/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6AF82D3-DAB3-F431-AD73-E2FE5AF0E1FF}"/>
              </a:ext>
            </a:extLst>
          </p:cNvPr>
          <p:cNvCxnSpPr>
            <a:cxnSpLocks/>
          </p:cNvCxnSpPr>
          <p:nvPr/>
        </p:nvCxnSpPr>
        <p:spPr>
          <a:xfrm>
            <a:off x="4434036" y="5015132"/>
            <a:ext cx="880914" cy="0"/>
          </a:xfrm>
          <a:prstGeom prst="line">
            <a:avLst/>
          </a:prstGeom>
          <a:ln w="57150">
            <a:solidFill>
              <a:srgbClr val="005A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C3505-084B-1CFD-A6D0-1896342A35C1}"/>
              </a:ext>
            </a:extLst>
          </p:cNvPr>
          <p:cNvCxnSpPr>
            <a:cxnSpLocks/>
          </p:cNvCxnSpPr>
          <p:nvPr/>
        </p:nvCxnSpPr>
        <p:spPr>
          <a:xfrm>
            <a:off x="3309807" y="5016299"/>
            <a:ext cx="880914" cy="0"/>
          </a:xfrm>
          <a:prstGeom prst="line">
            <a:avLst/>
          </a:prstGeom>
          <a:ln w="57150">
            <a:solidFill>
              <a:srgbClr val="DC3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C6D9E131-D1E4-7970-6719-7CE1C1A4CEBD}"/>
              </a:ext>
            </a:extLst>
          </p:cNvPr>
          <p:cNvGrpSpPr/>
          <p:nvPr/>
        </p:nvGrpSpPr>
        <p:grpSpPr>
          <a:xfrm>
            <a:off x="5591526" y="1927809"/>
            <a:ext cx="4598103" cy="2196068"/>
            <a:chOff x="5591526" y="1927809"/>
            <a:chExt cx="4598103" cy="2196068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B945E088-55F1-E163-3EB0-C37499F65279}"/>
                </a:ext>
              </a:extLst>
            </p:cNvPr>
            <p:cNvSpPr/>
            <p:nvPr/>
          </p:nvSpPr>
          <p:spPr>
            <a:xfrm>
              <a:off x="8353864" y="3118037"/>
              <a:ext cx="1366840" cy="1005839"/>
            </a:xfrm>
            <a:prstGeom prst="rect">
              <a:avLst/>
            </a:prstGeom>
            <a:solidFill>
              <a:srgbClr val="005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BE9E4E3-7A50-AD0B-7E96-A0829B509F9F}"/>
                </a:ext>
              </a:extLst>
            </p:cNvPr>
            <p:cNvSpPr/>
            <p:nvPr/>
          </p:nvSpPr>
          <p:spPr>
            <a:xfrm>
              <a:off x="6357754" y="2334822"/>
              <a:ext cx="1366840" cy="1789055"/>
            </a:xfrm>
            <a:prstGeom prst="rect">
              <a:avLst/>
            </a:prstGeom>
            <a:solidFill>
              <a:srgbClr val="DC32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F1F08FE-4598-938E-4C6A-33047BB2F9DE}"/>
                </a:ext>
              </a:extLst>
            </p:cNvPr>
            <p:cNvCxnSpPr/>
            <p:nvPr/>
          </p:nvCxnSpPr>
          <p:spPr>
            <a:xfrm>
              <a:off x="6070663" y="1927809"/>
              <a:ext cx="0" cy="219606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91554BB-AB3C-DD90-7E16-36B6D94F158B}"/>
                </a:ext>
              </a:extLst>
            </p:cNvPr>
            <p:cNvCxnSpPr>
              <a:cxnSpLocks/>
            </p:cNvCxnSpPr>
            <p:nvPr/>
          </p:nvCxnSpPr>
          <p:spPr>
            <a:xfrm>
              <a:off x="6053191" y="4123877"/>
              <a:ext cx="413643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8ADDCA58-453B-AF4E-BCE2-A0153E99D2EC}"/>
                </a:ext>
              </a:extLst>
            </p:cNvPr>
            <p:cNvSpPr txBox="1"/>
            <p:nvPr/>
          </p:nvSpPr>
          <p:spPr>
            <a:xfrm rot="16200000">
              <a:off x="5539141" y="2792604"/>
              <a:ext cx="566435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dirty="0"/>
                <a:t>RT</a:t>
              </a:r>
            </a:p>
          </p:txBody>
        </p:sp>
      </p:grpSp>
      <p:sp>
        <p:nvSpPr>
          <p:cNvPr id="134" name="Left Brace 133">
            <a:extLst>
              <a:ext uri="{FF2B5EF4-FFF2-40B4-BE49-F238E27FC236}">
                <a16:creationId xmlns:a16="http://schemas.microsoft.com/office/drawing/2014/main" id="{F6465FA0-6ECF-0D08-F410-BCF93CBDDCE4}"/>
              </a:ext>
            </a:extLst>
          </p:cNvPr>
          <p:cNvSpPr/>
          <p:nvPr/>
        </p:nvSpPr>
        <p:spPr>
          <a:xfrm rot="10800000">
            <a:off x="9867029" y="2364500"/>
            <a:ext cx="404629" cy="795525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59CE81F-3A02-D39B-6E28-0EDD798A0266}"/>
              </a:ext>
            </a:extLst>
          </p:cNvPr>
          <p:cNvSpPr txBox="1"/>
          <p:nvPr/>
        </p:nvSpPr>
        <p:spPr>
          <a:xfrm>
            <a:off x="10271658" y="2310215"/>
            <a:ext cx="1710657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Congruency effect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006AF9-948B-F7D4-F7DF-147474D393AA}"/>
              </a:ext>
            </a:extLst>
          </p:cNvPr>
          <p:cNvSpPr txBox="1"/>
          <p:nvPr/>
        </p:nvSpPr>
        <p:spPr>
          <a:xfrm>
            <a:off x="1019236" y="904935"/>
            <a:ext cx="244668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Priming paradigm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C9285C-69B2-8CCE-1430-932AE058E95C}"/>
              </a:ext>
            </a:extLst>
          </p:cNvPr>
          <p:cNvSpPr txBox="1"/>
          <p:nvPr/>
        </p:nvSpPr>
        <p:spPr>
          <a:xfrm>
            <a:off x="6006274" y="1256588"/>
            <a:ext cx="20698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DC3220"/>
                </a:solidFill>
              </a:rPr>
              <a:t>Incongruent</a:t>
            </a:r>
            <a:endParaRPr lang="he-IL" sz="2800" dirty="0">
              <a:solidFill>
                <a:srgbClr val="005AB5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17CC25D-B618-BB37-E4A5-DFAF29FEFAD1}"/>
              </a:ext>
            </a:extLst>
          </p:cNvPr>
          <p:cNvSpPr txBox="1"/>
          <p:nvPr/>
        </p:nvSpPr>
        <p:spPr>
          <a:xfrm>
            <a:off x="8224303" y="1256588"/>
            <a:ext cx="171201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5AB5"/>
                </a:solidFill>
              </a:rPr>
              <a:t>Congruent</a:t>
            </a:r>
            <a:endParaRPr lang="he-IL" sz="2800" dirty="0">
              <a:solidFill>
                <a:srgbClr val="005AB5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DCE5A41-8A9D-54FF-9BCC-2CFF472B27E5}"/>
              </a:ext>
            </a:extLst>
          </p:cNvPr>
          <p:cNvSpPr txBox="1"/>
          <p:nvPr/>
        </p:nvSpPr>
        <p:spPr>
          <a:xfrm>
            <a:off x="6948275" y="6467080"/>
            <a:ext cx="5214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Greenwald et al. (1996); Van den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Bussche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(2009)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4265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  <p:bldP spid="135" grpId="0"/>
      <p:bldP spid="1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A9335B18-3F16-455B-AE58-AE91C9DFC65B}"/>
              </a:ext>
            </a:extLst>
          </p:cNvPr>
          <p:cNvSpPr txBox="1"/>
          <p:nvPr/>
        </p:nvSpPr>
        <p:spPr>
          <a:xfrm>
            <a:off x="277091" y="904935"/>
            <a:ext cx="7152410" cy="26776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Problem: </a:t>
            </a:r>
            <a:r>
              <a:rPr lang="en-US" sz="2400" dirty="0"/>
              <a:t>Small unconscious effects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Consequence: </a:t>
            </a:r>
            <a:r>
              <a:rPr lang="en-US" sz="2400" dirty="0"/>
              <a:t>Contradicting findings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Cause?</a:t>
            </a:r>
            <a:r>
              <a:rPr lang="en-US" sz="2400" dirty="0"/>
              <a:t> Underestimation of the effect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Solution:</a:t>
            </a:r>
            <a:r>
              <a:rPr lang="en-US" sz="2400" dirty="0"/>
              <a:t> Increase sensitivity</a:t>
            </a:r>
            <a:endParaRPr lang="en-US" sz="2400" b="1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B64B339-CB14-12F4-FD25-4CF99D9CEE24}"/>
              </a:ext>
            </a:extLst>
          </p:cNvPr>
          <p:cNvGrpSpPr/>
          <p:nvPr/>
        </p:nvGrpSpPr>
        <p:grpSpPr>
          <a:xfrm>
            <a:off x="9179275" y="801792"/>
            <a:ext cx="1605676" cy="1706328"/>
            <a:chOff x="9179275" y="801792"/>
            <a:chExt cx="1605676" cy="1706328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67911427-17B3-4B98-9FA6-393496BCE5D3}"/>
                </a:ext>
              </a:extLst>
            </p:cNvPr>
            <p:cNvSpPr/>
            <p:nvPr/>
          </p:nvSpPr>
          <p:spPr>
            <a:xfrm flipH="1">
              <a:off x="9627394" y="996843"/>
              <a:ext cx="1157557" cy="1511277"/>
            </a:xfrm>
            <a:custGeom>
              <a:avLst/>
              <a:gdLst>
                <a:gd name="connsiteX0" fmla="*/ 1398133 w 1398133"/>
                <a:gd name="connsiteY0" fmla="*/ 814251 h 1532708"/>
                <a:gd name="connsiteX1" fmla="*/ 1398133 w 1398133"/>
                <a:gd name="connsiteY1" fmla="*/ 814251 h 1532708"/>
                <a:gd name="connsiteX2" fmla="*/ 340042 w 1398133"/>
                <a:gd name="connsiteY2" fmla="*/ 1497874 h 1532708"/>
                <a:gd name="connsiteX3" fmla="*/ 300853 w 1398133"/>
                <a:gd name="connsiteY3" fmla="*/ 1506582 h 1532708"/>
                <a:gd name="connsiteX4" fmla="*/ 283436 w 1398133"/>
                <a:gd name="connsiteY4" fmla="*/ 1510937 h 1532708"/>
                <a:gd name="connsiteX5" fmla="*/ 261665 w 1398133"/>
                <a:gd name="connsiteY5" fmla="*/ 1515291 h 1532708"/>
                <a:gd name="connsiteX6" fmla="*/ 244248 w 1398133"/>
                <a:gd name="connsiteY6" fmla="*/ 1519645 h 1532708"/>
                <a:gd name="connsiteX7" fmla="*/ 222476 w 1398133"/>
                <a:gd name="connsiteY7" fmla="*/ 1524000 h 1532708"/>
                <a:gd name="connsiteX8" fmla="*/ 191996 w 1398133"/>
                <a:gd name="connsiteY8" fmla="*/ 1532708 h 1532708"/>
                <a:gd name="connsiteX9" fmla="*/ 74430 w 1398133"/>
                <a:gd name="connsiteY9" fmla="*/ 1524000 h 1532708"/>
                <a:gd name="connsiteX10" fmla="*/ 61368 w 1398133"/>
                <a:gd name="connsiteY10" fmla="*/ 1519645 h 1532708"/>
                <a:gd name="connsiteX11" fmla="*/ 43950 w 1398133"/>
                <a:gd name="connsiteY11" fmla="*/ 1506582 h 1532708"/>
                <a:gd name="connsiteX12" fmla="*/ 22179 w 1398133"/>
                <a:gd name="connsiteY12" fmla="*/ 1489165 h 1532708"/>
                <a:gd name="connsiteX13" fmla="*/ 408 w 1398133"/>
                <a:gd name="connsiteY13" fmla="*/ 1454331 h 1532708"/>
                <a:gd name="connsiteX14" fmla="*/ 408 w 1398133"/>
                <a:gd name="connsiteY14" fmla="*/ 1445622 h 1532708"/>
                <a:gd name="connsiteX15" fmla="*/ 697093 w 1398133"/>
                <a:gd name="connsiteY15" fmla="*/ 0 h 1532708"/>
                <a:gd name="connsiteX16" fmla="*/ 1398133 w 1398133"/>
                <a:gd name="connsiteY16" fmla="*/ 814251 h 1532708"/>
                <a:gd name="connsiteX0" fmla="*/ 1398133 w 1398133"/>
                <a:gd name="connsiteY0" fmla="*/ 811870 h 1530327"/>
                <a:gd name="connsiteX1" fmla="*/ 1398133 w 1398133"/>
                <a:gd name="connsiteY1" fmla="*/ 811870 h 1530327"/>
                <a:gd name="connsiteX2" fmla="*/ 340042 w 1398133"/>
                <a:gd name="connsiteY2" fmla="*/ 1495493 h 1530327"/>
                <a:gd name="connsiteX3" fmla="*/ 300853 w 1398133"/>
                <a:gd name="connsiteY3" fmla="*/ 1504201 h 1530327"/>
                <a:gd name="connsiteX4" fmla="*/ 283436 w 1398133"/>
                <a:gd name="connsiteY4" fmla="*/ 1508556 h 1530327"/>
                <a:gd name="connsiteX5" fmla="*/ 261665 w 1398133"/>
                <a:gd name="connsiteY5" fmla="*/ 1512910 h 1530327"/>
                <a:gd name="connsiteX6" fmla="*/ 244248 w 1398133"/>
                <a:gd name="connsiteY6" fmla="*/ 1517264 h 1530327"/>
                <a:gd name="connsiteX7" fmla="*/ 222476 w 1398133"/>
                <a:gd name="connsiteY7" fmla="*/ 1521619 h 1530327"/>
                <a:gd name="connsiteX8" fmla="*/ 191996 w 1398133"/>
                <a:gd name="connsiteY8" fmla="*/ 1530327 h 1530327"/>
                <a:gd name="connsiteX9" fmla="*/ 74430 w 1398133"/>
                <a:gd name="connsiteY9" fmla="*/ 1521619 h 1530327"/>
                <a:gd name="connsiteX10" fmla="*/ 61368 w 1398133"/>
                <a:gd name="connsiteY10" fmla="*/ 1517264 h 1530327"/>
                <a:gd name="connsiteX11" fmla="*/ 43950 w 1398133"/>
                <a:gd name="connsiteY11" fmla="*/ 1504201 h 1530327"/>
                <a:gd name="connsiteX12" fmla="*/ 22179 w 1398133"/>
                <a:gd name="connsiteY12" fmla="*/ 1486784 h 1530327"/>
                <a:gd name="connsiteX13" fmla="*/ 408 w 1398133"/>
                <a:gd name="connsiteY13" fmla="*/ 1451950 h 1530327"/>
                <a:gd name="connsiteX14" fmla="*/ 408 w 1398133"/>
                <a:gd name="connsiteY14" fmla="*/ 1443241 h 1530327"/>
                <a:gd name="connsiteX15" fmla="*/ 685187 w 1398133"/>
                <a:gd name="connsiteY15" fmla="*/ 0 h 1530327"/>
                <a:gd name="connsiteX16" fmla="*/ 1398133 w 1398133"/>
                <a:gd name="connsiteY16" fmla="*/ 811870 h 1530327"/>
                <a:gd name="connsiteX0" fmla="*/ 1398133 w 1398133"/>
                <a:gd name="connsiteY0" fmla="*/ 811870 h 1530327"/>
                <a:gd name="connsiteX1" fmla="*/ 1398133 w 1398133"/>
                <a:gd name="connsiteY1" fmla="*/ 811870 h 1530327"/>
                <a:gd name="connsiteX2" fmla="*/ 340042 w 1398133"/>
                <a:gd name="connsiteY2" fmla="*/ 1495493 h 1530327"/>
                <a:gd name="connsiteX3" fmla="*/ 300853 w 1398133"/>
                <a:gd name="connsiteY3" fmla="*/ 1504201 h 1530327"/>
                <a:gd name="connsiteX4" fmla="*/ 283436 w 1398133"/>
                <a:gd name="connsiteY4" fmla="*/ 1508556 h 1530327"/>
                <a:gd name="connsiteX5" fmla="*/ 261665 w 1398133"/>
                <a:gd name="connsiteY5" fmla="*/ 1512910 h 1530327"/>
                <a:gd name="connsiteX6" fmla="*/ 244248 w 1398133"/>
                <a:gd name="connsiteY6" fmla="*/ 1517264 h 1530327"/>
                <a:gd name="connsiteX7" fmla="*/ 222476 w 1398133"/>
                <a:gd name="connsiteY7" fmla="*/ 1521619 h 1530327"/>
                <a:gd name="connsiteX8" fmla="*/ 191996 w 1398133"/>
                <a:gd name="connsiteY8" fmla="*/ 1530327 h 1530327"/>
                <a:gd name="connsiteX9" fmla="*/ 74430 w 1398133"/>
                <a:gd name="connsiteY9" fmla="*/ 1521619 h 1530327"/>
                <a:gd name="connsiteX10" fmla="*/ 61368 w 1398133"/>
                <a:gd name="connsiteY10" fmla="*/ 1517264 h 1530327"/>
                <a:gd name="connsiteX11" fmla="*/ 43950 w 1398133"/>
                <a:gd name="connsiteY11" fmla="*/ 1504201 h 1530327"/>
                <a:gd name="connsiteX12" fmla="*/ 22179 w 1398133"/>
                <a:gd name="connsiteY12" fmla="*/ 1486784 h 1530327"/>
                <a:gd name="connsiteX13" fmla="*/ 408 w 1398133"/>
                <a:gd name="connsiteY13" fmla="*/ 1451950 h 1530327"/>
                <a:gd name="connsiteX14" fmla="*/ 408 w 1398133"/>
                <a:gd name="connsiteY14" fmla="*/ 1443241 h 1530327"/>
                <a:gd name="connsiteX15" fmla="*/ 685187 w 1398133"/>
                <a:gd name="connsiteY15" fmla="*/ 0 h 1530327"/>
                <a:gd name="connsiteX16" fmla="*/ 1157557 w 1398133"/>
                <a:gd name="connsiteY16" fmla="*/ 541445 h 1530327"/>
                <a:gd name="connsiteX17" fmla="*/ 1398133 w 1398133"/>
                <a:gd name="connsiteY17" fmla="*/ 811870 h 1530327"/>
                <a:gd name="connsiteX0" fmla="*/ 1157557 w 1398133"/>
                <a:gd name="connsiteY0" fmla="*/ 541445 h 1530327"/>
                <a:gd name="connsiteX1" fmla="*/ 1398133 w 1398133"/>
                <a:gd name="connsiteY1" fmla="*/ 811870 h 1530327"/>
                <a:gd name="connsiteX2" fmla="*/ 340042 w 1398133"/>
                <a:gd name="connsiteY2" fmla="*/ 1495493 h 1530327"/>
                <a:gd name="connsiteX3" fmla="*/ 300853 w 1398133"/>
                <a:gd name="connsiteY3" fmla="*/ 1504201 h 1530327"/>
                <a:gd name="connsiteX4" fmla="*/ 283436 w 1398133"/>
                <a:gd name="connsiteY4" fmla="*/ 1508556 h 1530327"/>
                <a:gd name="connsiteX5" fmla="*/ 261665 w 1398133"/>
                <a:gd name="connsiteY5" fmla="*/ 1512910 h 1530327"/>
                <a:gd name="connsiteX6" fmla="*/ 244248 w 1398133"/>
                <a:gd name="connsiteY6" fmla="*/ 1517264 h 1530327"/>
                <a:gd name="connsiteX7" fmla="*/ 222476 w 1398133"/>
                <a:gd name="connsiteY7" fmla="*/ 1521619 h 1530327"/>
                <a:gd name="connsiteX8" fmla="*/ 191996 w 1398133"/>
                <a:gd name="connsiteY8" fmla="*/ 1530327 h 1530327"/>
                <a:gd name="connsiteX9" fmla="*/ 74430 w 1398133"/>
                <a:gd name="connsiteY9" fmla="*/ 1521619 h 1530327"/>
                <a:gd name="connsiteX10" fmla="*/ 61368 w 1398133"/>
                <a:gd name="connsiteY10" fmla="*/ 1517264 h 1530327"/>
                <a:gd name="connsiteX11" fmla="*/ 43950 w 1398133"/>
                <a:gd name="connsiteY11" fmla="*/ 1504201 h 1530327"/>
                <a:gd name="connsiteX12" fmla="*/ 22179 w 1398133"/>
                <a:gd name="connsiteY12" fmla="*/ 1486784 h 1530327"/>
                <a:gd name="connsiteX13" fmla="*/ 408 w 1398133"/>
                <a:gd name="connsiteY13" fmla="*/ 1451950 h 1530327"/>
                <a:gd name="connsiteX14" fmla="*/ 408 w 1398133"/>
                <a:gd name="connsiteY14" fmla="*/ 1443241 h 1530327"/>
                <a:gd name="connsiteX15" fmla="*/ 685187 w 1398133"/>
                <a:gd name="connsiteY15" fmla="*/ 0 h 1530327"/>
                <a:gd name="connsiteX16" fmla="*/ 1157557 w 1398133"/>
                <a:gd name="connsiteY16" fmla="*/ 541445 h 1530327"/>
                <a:gd name="connsiteX0" fmla="*/ 1157557 w 1157557"/>
                <a:gd name="connsiteY0" fmla="*/ 541445 h 1530327"/>
                <a:gd name="connsiteX1" fmla="*/ 340042 w 1157557"/>
                <a:gd name="connsiteY1" fmla="*/ 1495493 h 1530327"/>
                <a:gd name="connsiteX2" fmla="*/ 300853 w 1157557"/>
                <a:gd name="connsiteY2" fmla="*/ 1504201 h 1530327"/>
                <a:gd name="connsiteX3" fmla="*/ 283436 w 1157557"/>
                <a:gd name="connsiteY3" fmla="*/ 1508556 h 1530327"/>
                <a:gd name="connsiteX4" fmla="*/ 261665 w 1157557"/>
                <a:gd name="connsiteY4" fmla="*/ 1512910 h 1530327"/>
                <a:gd name="connsiteX5" fmla="*/ 244248 w 1157557"/>
                <a:gd name="connsiteY5" fmla="*/ 1517264 h 1530327"/>
                <a:gd name="connsiteX6" fmla="*/ 222476 w 1157557"/>
                <a:gd name="connsiteY6" fmla="*/ 1521619 h 1530327"/>
                <a:gd name="connsiteX7" fmla="*/ 191996 w 1157557"/>
                <a:gd name="connsiteY7" fmla="*/ 1530327 h 1530327"/>
                <a:gd name="connsiteX8" fmla="*/ 74430 w 1157557"/>
                <a:gd name="connsiteY8" fmla="*/ 1521619 h 1530327"/>
                <a:gd name="connsiteX9" fmla="*/ 61368 w 1157557"/>
                <a:gd name="connsiteY9" fmla="*/ 1517264 h 1530327"/>
                <a:gd name="connsiteX10" fmla="*/ 43950 w 1157557"/>
                <a:gd name="connsiteY10" fmla="*/ 1504201 h 1530327"/>
                <a:gd name="connsiteX11" fmla="*/ 22179 w 1157557"/>
                <a:gd name="connsiteY11" fmla="*/ 1486784 h 1530327"/>
                <a:gd name="connsiteX12" fmla="*/ 408 w 1157557"/>
                <a:gd name="connsiteY12" fmla="*/ 1451950 h 1530327"/>
                <a:gd name="connsiteX13" fmla="*/ 408 w 1157557"/>
                <a:gd name="connsiteY13" fmla="*/ 1443241 h 1530327"/>
                <a:gd name="connsiteX14" fmla="*/ 685187 w 1157557"/>
                <a:gd name="connsiteY14" fmla="*/ 0 h 1530327"/>
                <a:gd name="connsiteX15" fmla="*/ 1157557 w 1157557"/>
                <a:gd name="connsiteY15" fmla="*/ 541445 h 1530327"/>
                <a:gd name="connsiteX0" fmla="*/ 1157557 w 1157557"/>
                <a:gd name="connsiteY0" fmla="*/ 522395 h 1511277"/>
                <a:gd name="connsiteX1" fmla="*/ 340042 w 1157557"/>
                <a:gd name="connsiteY1" fmla="*/ 1476443 h 1511277"/>
                <a:gd name="connsiteX2" fmla="*/ 300853 w 1157557"/>
                <a:gd name="connsiteY2" fmla="*/ 1485151 h 1511277"/>
                <a:gd name="connsiteX3" fmla="*/ 283436 w 1157557"/>
                <a:gd name="connsiteY3" fmla="*/ 1489506 h 1511277"/>
                <a:gd name="connsiteX4" fmla="*/ 261665 w 1157557"/>
                <a:gd name="connsiteY4" fmla="*/ 1493860 h 1511277"/>
                <a:gd name="connsiteX5" fmla="*/ 244248 w 1157557"/>
                <a:gd name="connsiteY5" fmla="*/ 1498214 h 1511277"/>
                <a:gd name="connsiteX6" fmla="*/ 222476 w 1157557"/>
                <a:gd name="connsiteY6" fmla="*/ 1502569 h 1511277"/>
                <a:gd name="connsiteX7" fmla="*/ 191996 w 1157557"/>
                <a:gd name="connsiteY7" fmla="*/ 1511277 h 1511277"/>
                <a:gd name="connsiteX8" fmla="*/ 74430 w 1157557"/>
                <a:gd name="connsiteY8" fmla="*/ 1502569 h 1511277"/>
                <a:gd name="connsiteX9" fmla="*/ 61368 w 1157557"/>
                <a:gd name="connsiteY9" fmla="*/ 1498214 h 1511277"/>
                <a:gd name="connsiteX10" fmla="*/ 43950 w 1157557"/>
                <a:gd name="connsiteY10" fmla="*/ 1485151 h 1511277"/>
                <a:gd name="connsiteX11" fmla="*/ 22179 w 1157557"/>
                <a:gd name="connsiteY11" fmla="*/ 1467734 h 1511277"/>
                <a:gd name="connsiteX12" fmla="*/ 408 w 1157557"/>
                <a:gd name="connsiteY12" fmla="*/ 1432900 h 1511277"/>
                <a:gd name="connsiteX13" fmla="*/ 408 w 1157557"/>
                <a:gd name="connsiteY13" fmla="*/ 1424191 h 1511277"/>
                <a:gd name="connsiteX14" fmla="*/ 728049 w 1157557"/>
                <a:gd name="connsiteY14" fmla="*/ 0 h 1511277"/>
                <a:gd name="connsiteX15" fmla="*/ 1157557 w 1157557"/>
                <a:gd name="connsiteY15" fmla="*/ 522395 h 1511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57557" h="1511277">
                  <a:moveTo>
                    <a:pt x="1157557" y="522395"/>
                  </a:moveTo>
                  <a:lnTo>
                    <a:pt x="340042" y="1476443"/>
                  </a:lnTo>
                  <a:lnTo>
                    <a:pt x="300853" y="1485151"/>
                  </a:lnTo>
                  <a:cubicBezTo>
                    <a:pt x="295022" y="1486497"/>
                    <a:pt x="289278" y="1488208"/>
                    <a:pt x="283436" y="1489506"/>
                  </a:cubicBezTo>
                  <a:cubicBezTo>
                    <a:pt x="276212" y="1491112"/>
                    <a:pt x="268889" y="1492255"/>
                    <a:pt x="261665" y="1493860"/>
                  </a:cubicBezTo>
                  <a:cubicBezTo>
                    <a:pt x="255823" y="1495158"/>
                    <a:pt x="250090" y="1496916"/>
                    <a:pt x="244248" y="1498214"/>
                  </a:cubicBezTo>
                  <a:cubicBezTo>
                    <a:pt x="237023" y="1499820"/>
                    <a:pt x="229656" y="1500774"/>
                    <a:pt x="222476" y="1502569"/>
                  </a:cubicBezTo>
                  <a:cubicBezTo>
                    <a:pt x="212225" y="1505132"/>
                    <a:pt x="202156" y="1508374"/>
                    <a:pt x="191996" y="1511277"/>
                  </a:cubicBezTo>
                  <a:cubicBezTo>
                    <a:pt x="152807" y="1508374"/>
                    <a:pt x="113531" y="1506479"/>
                    <a:pt x="74430" y="1502569"/>
                  </a:cubicBezTo>
                  <a:cubicBezTo>
                    <a:pt x="69863" y="1502112"/>
                    <a:pt x="65353" y="1500491"/>
                    <a:pt x="61368" y="1498214"/>
                  </a:cubicBezTo>
                  <a:cubicBezTo>
                    <a:pt x="55067" y="1494613"/>
                    <a:pt x="49756" y="1489505"/>
                    <a:pt x="43950" y="1485151"/>
                  </a:cubicBezTo>
                  <a:cubicBezTo>
                    <a:pt x="17283" y="1445150"/>
                    <a:pt x="53726" y="1494023"/>
                    <a:pt x="22179" y="1467734"/>
                  </a:cubicBezTo>
                  <a:cubicBezTo>
                    <a:pt x="15302" y="1462003"/>
                    <a:pt x="3345" y="1441711"/>
                    <a:pt x="408" y="1432900"/>
                  </a:cubicBezTo>
                  <a:cubicBezTo>
                    <a:pt x="-510" y="1430146"/>
                    <a:pt x="408" y="1427094"/>
                    <a:pt x="408" y="1424191"/>
                  </a:cubicBezTo>
                  <a:lnTo>
                    <a:pt x="728049" y="0"/>
                  </a:lnTo>
                  <a:lnTo>
                    <a:pt x="1157557" y="522395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1026" name="Picture 2" descr="Looking Glass Png - Magnifying Glass Clipart, Transparent Png - kindpng">
              <a:extLst>
                <a:ext uri="{FF2B5EF4-FFF2-40B4-BE49-F238E27FC236}">
                  <a16:creationId xmlns:a16="http://schemas.microsoft.com/office/drawing/2014/main" id="{A8B62158-7632-49B9-B6F0-7C2221885F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243" b="90599" l="5814" r="96047">
                          <a14:foregroundMark x1="18837" y1="22879" x2="35349" y2="11065"/>
                          <a14:foregroundMark x1="8953" y1="39185" x2="14419" y2="16972"/>
                          <a14:foregroundMark x1="14419" y1="16972" x2="46047" y2="8403"/>
                          <a14:foregroundMark x1="46047" y1="8403" x2="56744" y2="12230"/>
                          <a14:foregroundMark x1="58140" y1="8819" x2="29767" y2="7820"/>
                          <a14:foregroundMark x1="35698" y1="4243" x2="46628" y2="4576"/>
                          <a14:foregroundMark x1="5930" y1="32529" x2="8140" y2="20632"/>
                          <a14:foregroundMark x1="85349" y1="90599" x2="96047" y2="847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79275" y="801792"/>
              <a:ext cx="998117" cy="1394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Left Brace 46">
              <a:extLst>
                <a:ext uri="{FF2B5EF4-FFF2-40B4-BE49-F238E27FC236}">
                  <a16:creationId xmlns:a16="http://schemas.microsoft.com/office/drawing/2014/main" id="{8DEFF3F3-7812-65F4-FF81-28E4C5DAD93F}"/>
                </a:ext>
              </a:extLst>
            </p:cNvPr>
            <p:cNvSpPr/>
            <p:nvPr/>
          </p:nvSpPr>
          <p:spPr>
            <a:xfrm rot="10800000">
              <a:off x="9766715" y="1181399"/>
              <a:ext cx="150769" cy="107732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6E8F408-D9E8-CD7F-83B3-1165FFA1181D}"/>
              </a:ext>
            </a:extLst>
          </p:cNvPr>
          <p:cNvGrpSpPr/>
          <p:nvPr/>
        </p:nvGrpSpPr>
        <p:grpSpPr>
          <a:xfrm>
            <a:off x="9714706" y="2241268"/>
            <a:ext cx="1055275" cy="533703"/>
            <a:chOff x="7083838" y="3321050"/>
            <a:chExt cx="1055275" cy="53370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069E953-8895-5E41-AC8A-DF2FA5EEB42F}"/>
                </a:ext>
              </a:extLst>
            </p:cNvPr>
            <p:cNvSpPr/>
            <p:nvPr/>
          </p:nvSpPr>
          <p:spPr>
            <a:xfrm>
              <a:off x="7651144" y="3582592"/>
              <a:ext cx="245692" cy="262892"/>
            </a:xfrm>
            <a:prstGeom prst="rect">
              <a:avLst/>
            </a:prstGeom>
            <a:solidFill>
              <a:srgbClr val="005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419BE41-13CF-7B4B-594C-DAACDB9D0301}"/>
                </a:ext>
              </a:extLst>
            </p:cNvPr>
            <p:cNvSpPr/>
            <p:nvPr/>
          </p:nvSpPr>
          <p:spPr>
            <a:xfrm>
              <a:off x="7286617" y="3428998"/>
              <a:ext cx="245691" cy="425753"/>
            </a:xfrm>
            <a:prstGeom prst="rect">
              <a:avLst/>
            </a:prstGeom>
            <a:solidFill>
              <a:srgbClr val="DC32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527CD3-FC4E-A06A-5BCB-802DFC6098F3}"/>
                </a:ext>
              </a:extLst>
            </p:cNvPr>
            <p:cNvCxnSpPr>
              <a:cxnSpLocks/>
            </p:cNvCxnSpPr>
            <p:nvPr/>
          </p:nvCxnSpPr>
          <p:spPr>
            <a:xfrm>
              <a:off x="7101310" y="3321050"/>
              <a:ext cx="0" cy="53370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7766102-8796-3CDC-E18A-DC063AE86C47}"/>
                </a:ext>
              </a:extLst>
            </p:cNvPr>
            <p:cNvCxnSpPr>
              <a:cxnSpLocks/>
            </p:cNvCxnSpPr>
            <p:nvPr/>
          </p:nvCxnSpPr>
          <p:spPr>
            <a:xfrm>
              <a:off x="7083838" y="3854753"/>
              <a:ext cx="101876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Left Brace 44">
              <a:extLst>
                <a:ext uri="{FF2B5EF4-FFF2-40B4-BE49-F238E27FC236}">
                  <a16:creationId xmlns:a16="http://schemas.microsoft.com/office/drawing/2014/main" id="{FAFC4079-BFC6-F4CD-C7BA-F36373B9F50A}"/>
                </a:ext>
              </a:extLst>
            </p:cNvPr>
            <p:cNvSpPr/>
            <p:nvPr/>
          </p:nvSpPr>
          <p:spPr>
            <a:xfrm rot="10800000">
              <a:off x="7946383" y="3444874"/>
              <a:ext cx="192730" cy="137715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Consequences of Low Sensitivity</a:t>
            </a: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2F9557D-EF5B-31DE-CF28-72FCE99C1CFF}"/>
              </a:ext>
            </a:extLst>
          </p:cNvPr>
          <p:cNvSpPr/>
          <p:nvPr/>
        </p:nvSpPr>
        <p:spPr>
          <a:xfrm rot="10800000">
            <a:off x="7234482" y="5044403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07DCF80D-A2E6-F58A-DE20-69A8A5799EFC}"/>
              </a:ext>
            </a:extLst>
          </p:cNvPr>
          <p:cNvSpPr/>
          <p:nvPr/>
        </p:nvSpPr>
        <p:spPr>
          <a:xfrm rot="5400000">
            <a:off x="9331681" y="3480674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DE6D7D2-F81A-836A-2DAF-60002FD34132}"/>
              </a:ext>
            </a:extLst>
          </p:cNvPr>
          <p:cNvGrpSpPr/>
          <p:nvPr/>
        </p:nvGrpSpPr>
        <p:grpSpPr>
          <a:xfrm>
            <a:off x="5697254" y="354234"/>
            <a:ext cx="4697042" cy="2540018"/>
            <a:chOff x="5697254" y="354234"/>
            <a:chExt cx="4697042" cy="2540018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11D1EDB-0CCB-EC03-614E-CC3C8888DD13}"/>
                </a:ext>
              </a:extLst>
            </p:cNvPr>
            <p:cNvSpPr/>
            <p:nvPr/>
          </p:nvSpPr>
          <p:spPr>
            <a:xfrm rot="20246744" flipH="1">
              <a:off x="5697254" y="1279914"/>
              <a:ext cx="745175" cy="749092"/>
            </a:xfrm>
            <a:custGeom>
              <a:avLst/>
              <a:gdLst>
                <a:gd name="connsiteX0" fmla="*/ 1398133 w 1398133"/>
                <a:gd name="connsiteY0" fmla="*/ 814251 h 1532708"/>
                <a:gd name="connsiteX1" fmla="*/ 1398133 w 1398133"/>
                <a:gd name="connsiteY1" fmla="*/ 814251 h 1532708"/>
                <a:gd name="connsiteX2" fmla="*/ 340042 w 1398133"/>
                <a:gd name="connsiteY2" fmla="*/ 1497874 h 1532708"/>
                <a:gd name="connsiteX3" fmla="*/ 300853 w 1398133"/>
                <a:gd name="connsiteY3" fmla="*/ 1506582 h 1532708"/>
                <a:gd name="connsiteX4" fmla="*/ 283436 w 1398133"/>
                <a:gd name="connsiteY4" fmla="*/ 1510937 h 1532708"/>
                <a:gd name="connsiteX5" fmla="*/ 261665 w 1398133"/>
                <a:gd name="connsiteY5" fmla="*/ 1515291 h 1532708"/>
                <a:gd name="connsiteX6" fmla="*/ 244248 w 1398133"/>
                <a:gd name="connsiteY6" fmla="*/ 1519645 h 1532708"/>
                <a:gd name="connsiteX7" fmla="*/ 222476 w 1398133"/>
                <a:gd name="connsiteY7" fmla="*/ 1524000 h 1532708"/>
                <a:gd name="connsiteX8" fmla="*/ 191996 w 1398133"/>
                <a:gd name="connsiteY8" fmla="*/ 1532708 h 1532708"/>
                <a:gd name="connsiteX9" fmla="*/ 74430 w 1398133"/>
                <a:gd name="connsiteY9" fmla="*/ 1524000 h 1532708"/>
                <a:gd name="connsiteX10" fmla="*/ 61368 w 1398133"/>
                <a:gd name="connsiteY10" fmla="*/ 1519645 h 1532708"/>
                <a:gd name="connsiteX11" fmla="*/ 43950 w 1398133"/>
                <a:gd name="connsiteY11" fmla="*/ 1506582 h 1532708"/>
                <a:gd name="connsiteX12" fmla="*/ 22179 w 1398133"/>
                <a:gd name="connsiteY12" fmla="*/ 1489165 h 1532708"/>
                <a:gd name="connsiteX13" fmla="*/ 408 w 1398133"/>
                <a:gd name="connsiteY13" fmla="*/ 1454331 h 1532708"/>
                <a:gd name="connsiteX14" fmla="*/ 408 w 1398133"/>
                <a:gd name="connsiteY14" fmla="*/ 1445622 h 1532708"/>
                <a:gd name="connsiteX15" fmla="*/ 697093 w 1398133"/>
                <a:gd name="connsiteY15" fmla="*/ 0 h 1532708"/>
                <a:gd name="connsiteX16" fmla="*/ 1398133 w 1398133"/>
                <a:gd name="connsiteY16" fmla="*/ 814251 h 1532708"/>
                <a:gd name="connsiteX0" fmla="*/ 1398133 w 1398133"/>
                <a:gd name="connsiteY0" fmla="*/ 1242432 h 1960889"/>
                <a:gd name="connsiteX1" fmla="*/ 1398133 w 1398133"/>
                <a:gd name="connsiteY1" fmla="*/ 1242432 h 1960889"/>
                <a:gd name="connsiteX2" fmla="*/ 340042 w 1398133"/>
                <a:gd name="connsiteY2" fmla="*/ 1926055 h 1960889"/>
                <a:gd name="connsiteX3" fmla="*/ 300853 w 1398133"/>
                <a:gd name="connsiteY3" fmla="*/ 1934763 h 1960889"/>
                <a:gd name="connsiteX4" fmla="*/ 283436 w 1398133"/>
                <a:gd name="connsiteY4" fmla="*/ 1939118 h 1960889"/>
                <a:gd name="connsiteX5" fmla="*/ 261665 w 1398133"/>
                <a:gd name="connsiteY5" fmla="*/ 1943472 h 1960889"/>
                <a:gd name="connsiteX6" fmla="*/ 244248 w 1398133"/>
                <a:gd name="connsiteY6" fmla="*/ 1947826 h 1960889"/>
                <a:gd name="connsiteX7" fmla="*/ 222476 w 1398133"/>
                <a:gd name="connsiteY7" fmla="*/ 1952181 h 1960889"/>
                <a:gd name="connsiteX8" fmla="*/ 191996 w 1398133"/>
                <a:gd name="connsiteY8" fmla="*/ 1960889 h 1960889"/>
                <a:gd name="connsiteX9" fmla="*/ 74430 w 1398133"/>
                <a:gd name="connsiteY9" fmla="*/ 1952181 h 1960889"/>
                <a:gd name="connsiteX10" fmla="*/ 61368 w 1398133"/>
                <a:gd name="connsiteY10" fmla="*/ 1947826 h 1960889"/>
                <a:gd name="connsiteX11" fmla="*/ 43950 w 1398133"/>
                <a:gd name="connsiteY11" fmla="*/ 1934763 h 1960889"/>
                <a:gd name="connsiteX12" fmla="*/ 22179 w 1398133"/>
                <a:gd name="connsiteY12" fmla="*/ 1917346 h 1960889"/>
                <a:gd name="connsiteX13" fmla="*/ 408 w 1398133"/>
                <a:gd name="connsiteY13" fmla="*/ 1882512 h 1960889"/>
                <a:gd name="connsiteX14" fmla="*/ 408 w 1398133"/>
                <a:gd name="connsiteY14" fmla="*/ 1873803 h 1960889"/>
                <a:gd name="connsiteX15" fmla="*/ 1078613 w 1398133"/>
                <a:gd name="connsiteY15" fmla="*/ 0 h 1960889"/>
                <a:gd name="connsiteX16" fmla="*/ 1398133 w 1398133"/>
                <a:gd name="connsiteY16" fmla="*/ 1242432 h 1960889"/>
                <a:gd name="connsiteX0" fmla="*/ 1398133 w 1398133"/>
                <a:gd name="connsiteY0" fmla="*/ 1242432 h 1976640"/>
                <a:gd name="connsiteX1" fmla="*/ 1398133 w 1398133"/>
                <a:gd name="connsiteY1" fmla="*/ 1242432 h 1976640"/>
                <a:gd name="connsiteX2" fmla="*/ 347853 w 1398133"/>
                <a:gd name="connsiteY2" fmla="*/ 1976640 h 1976640"/>
                <a:gd name="connsiteX3" fmla="*/ 300853 w 1398133"/>
                <a:gd name="connsiteY3" fmla="*/ 1934763 h 1976640"/>
                <a:gd name="connsiteX4" fmla="*/ 283436 w 1398133"/>
                <a:gd name="connsiteY4" fmla="*/ 1939118 h 1976640"/>
                <a:gd name="connsiteX5" fmla="*/ 261665 w 1398133"/>
                <a:gd name="connsiteY5" fmla="*/ 1943472 h 1976640"/>
                <a:gd name="connsiteX6" fmla="*/ 244248 w 1398133"/>
                <a:gd name="connsiteY6" fmla="*/ 1947826 h 1976640"/>
                <a:gd name="connsiteX7" fmla="*/ 222476 w 1398133"/>
                <a:gd name="connsiteY7" fmla="*/ 1952181 h 1976640"/>
                <a:gd name="connsiteX8" fmla="*/ 191996 w 1398133"/>
                <a:gd name="connsiteY8" fmla="*/ 1960889 h 1976640"/>
                <a:gd name="connsiteX9" fmla="*/ 74430 w 1398133"/>
                <a:gd name="connsiteY9" fmla="*/ 1952181 h 1976640"/>
                <a:gd name="connsiteX10" fmla="*/ 61368 w 1398133"/>
                <a:gd name="connsiteY10" fmla="*/ 1947826 h 1976640"/>
                <a:gd name="connsiteX11" fmla="*/ 43950 w 1398133"/>
                <a:gd name="connsiteY11" fmla="*/ 1934763 h 1976640"/>
                <a:gd name="connsiteX12" fmla="*/ 22179 w 1398133"/>
                <a:gd name="connsiteY12" fmla="*/ 1917346 h 1976640"/>
                <a:gd name="connsiteX13" fmla="*/ 408 w 1398133"/>
                <a:gd name="connsiteY13" fmla="*/ 1882512 h 1976640"/>
                <a:gd name="connsiteX14" fmla="*/ 408 w 1398133"/>
                <a:gd name="connsiteY14" fmla="*/ 1873803 h 1976640"/>
                <a:gd name="connsiteX15" fmla="*/ 1078613 w 1398133"/>
                <a:gd name="connsiteY15" fmla="*/ 0 h 1976640"/>
                <a:gd name="connsiteX16" fmla="*/ 1398133 w 1398133"/>
                <a:gd name="connsiteY16" fmla="*/ 1242432 h 1976640"/>
                <a:gd name="connsiteX0" fmla="*/ 1398133 w 1398133"/>
                <a:gd name="connsiteY0" fmla="*/ 1242432 h 2017378"/>
                <a:gd name="connsiteX1" fmla="*/ 1398133 w 1398133"/>
                <a:gd name="connsiteY1" fmla="*/ 1242432 h 2017378"/>
                <a:gd name="connsiteX2" fmla="*/ 347853 w 1398133"/>
                <a:gd name="connsiteY2" fmla="*/ 1976640 h 2017378"/>
                <a:gd name="connsiteX3" fmla="*/ 304631 w 1398133"/>
                <a:gd name="connsiteY3" fmla="*/ 2017359 h 2017378"/>
                <a:gd name="connsiteX4" fmla="*/ 283436 w 1398133"/>
                <a:gd name="connsiteY4" fmla="*/ 1939118 h 2017378"/>
                <a:gd name="connsiteX5" fmla="*/ 261665 w 1398133"/>
                <a:gd name="connsiteY5" fmla="*/ 1943472 h 2017378"/>
                <a:gd name="connsiteX6" fmla="*/ 244248 w 1398133"/>
                <a:gd name="connsiteY6" fmla="*/ 1947826 h 2017378"/>
                <a:gd name="connsiteX7" fmla="*/ 222476 w 1398133"/>
                <a:gd name="connsiteY7" fmla="*/ 1952181 h 2017378"/>
                <a:gd name="connsiteX8" fmla="*/ 191996 w 1398133"/>
                <a:gd name="connsiteY8" fmla="*/ 1960889 h 2017378"/>
                <a:gd name="connsiteX9" fmla="*/ 74430 w 1398133"/>
                <a:gd name="connsiteY9" fmla="*/ 1952181 h 2017378"/>
                <a:gd name="connsiteX10" fmla="*/ 61368 w 1398133"/>
                <a:gd name="connsiteY10" fmla="*/ 1947826 h 2017378"/>
                <a:gd name="connsiteX11" fmla="*/ 43950 w 1398133"/>
                <a:gd name="connsiteY11" fmla="*/ 1934763 h 2017378"/>
                <a:gd name="connsiteX12" fmla="*/ 22179 w 1398133"/>
                <a:gd name="connsiteY12" fmla="*/ 1917346 h 2017378"/>
                <a:gd name="connsiteX13" fmla="*/ 408 w 1398133"/>
                <a:gd name="connsiteY13" fmla="*/ 1882512 h 2017378"/>
                <a:gd name="connsiteX14" fmla="*/ 408 w 1398133"/>
                <a:gd name="connsiteY14" fmla="*/ 1873803 h 2017378"/>
                <a:gd name="connsiteX15" fmla="*/ 1078613 w 1398133"/>
                <a:gd name="connsiteY15" fmla="*/ 0 h 2017378"/>
                <a:gd name="connsiteX16" fmla="*/ 1398133 w 1398133"/>
                <a:gd name="connsiteY16" fmla="*/ 1242432 h 2017378"/>
                <a:gd name="connsiteX0" fmla="*/ 1398133 w 1398133"/>
                <a:gd name="connsiteY0" fmla="*/ 1242432 h 2025676"/>
                <a:gd name="connsiteX1" fmla="*/ 1398133 w 1398133"/>
                <a:gd name="connsiteY1" fmla="*/ 1242432 h 2025676"/>
                <a:gd name="connsiteX2" fmla="*/ 347853 w 1398133"/>
                <a:gd name="connsiteY2" fmla="*/ 1976640 h 2025676"/>
                <a:gd name="connsiteX3" fmla="*/ 304631 w 1398133"/>
                <a:gd name="connsiteY3" fmla="*/ 2017359 h 2025676"/>
                <a:gd name="connsiteX4" fmla="*/ 257252 w 1398133"/>
                <a:gd name="connsiteY4" fmla="*/ 2020716 h 2025676"/>
                <a:gd name="connsiteX5" fmla="*/ 261665 w 1398133"/>
                <a:gd name="connsiteY5" fmla="*/ 1943472 h 2025676"/>
                <a:gd name="connsiteX6" fmla="*/ 244248 w 1398133"/>
                <a:gd name="connsiteY6" fmla="*/ 1947826 h 2025676"/>
                <a:gd name="connsiteX7" fmla="*/ 222476 w 1398133"/>
                <a:gd name="connsiteY7" fmla="*/ 1952181 h 2025676"/>
                <a:gd name="connsiteX8" fmla="*/ 191996 w 1398133"/>
                <a:gd name="connsiteY8" fmla="*/ 1960889 h 2025676"/>
                <a:gd name="connsiteX9" fmla="*/ 74430 w 1398133"/>
                <a:gd name="connsiteY9" fmla="*/ 1952181 h 2025676"/>
                <a:gd name="connsiteX10" fmla="*/ 61368 w 1398133"/>
                <a:gd name="connsiteY10" fmla="*/ 1947826 h 2025676"/>
                <a:gd name="connsiteX11" fmla="*/ 43950 w 1398133"/>
                <a:gd name="connsiteY11" fmla="*/ 1934763 h 2025676"/>
                <a:gd name="connsiteX12" fmla="*/ 22179 w 1398133"/>
                <a:gd name="connsiteY12" fmla="*/ 1917346 h 2025676"/>
                <a:gd name="connsiteX13" fmla="*/ 408 w 1398133"/>
                <a:gd name="connsiteY13" fmla="*/ 1882512 h 2025676"/>
                <a:gd name="connsiteX14" fmla="*/ 408 w 1398133"/>
                <a:gd name="connsiteY14" fmla="*/ 1873803 h 2025676"/>
                <a:gd name="connsiteX15" fmla="*/ 1078613 w 1398133"/>
                <a:gd name="connsiteY15" fmla="*/ 0 h 2025676"/>
                <a:gd name="connsiteX16" fmla="*/ 1398133 w 1398133"/>
                <a:gd name="connsiteY16" fmla="*/ 1242432 h 2025676"/>
                <a:gd name="connsiteX0" fmla="*/ 1398133 w 1398133"/>
                <a:gd name="connsiteY0" fmla="*/ 1242432 h 2031981"/>
                <a:gd name="connsiteX1" fmla="*/ 1398133 w 1398133"/>
                <a:gd name="connsiteY1" fmla="*/ 1242432 h 2031981"/>
                <a:gd name="connsiteX2" fmla="*/ 347853 w 1398133"/>
                <a:gd name="connsiteY2" fmla="*/ 1976640 h 2031981"/>
                <a:gd name="connsiteX3" fmla="*/ 304631 w 1398133"/>
                <a:gd name="connsiteY3" fmla="*/ 2017359 h 2031981"/>
                <a:gd name="connsiteX4" fmla="*/ 257252 w 1398133"/>
                <a:gd name="connsiteY4" fmla="*/ 2020716 h 2031981"/>
                <a:gd name="connsiteX5" fmla="*/ 213582 w 1398133"/>
                <a:gd name="connsiteY5" fmla="*/ 2027704 h 2031981"/>
                <a:gd name="connsiteX6" fmla="*/ 244248 w 1398133"/>
                <a:gd name="connsiteY6" fmla="*/ 1947826 h 2031981"/>
                <a:gd name="connsiteX7" fmla="*/ 222476 w 1398133"/>
                <a:gd name="connsiteY7" fmla="*/ 1952181 h 2031981"/>
                <a:gd name="connsiteX8" fmla="*/ 191996 w 1398133"/>
                <a:gd name="connsiteY8" fmla="*/ 1960889 h 2031981"/>
                <a:gd name="connsiteX9" fmla="*/ 74430 w 1398133"/>
                <a:gd name="connsiteY9" fmla="*/ 1952181 h 2031981"/>
                <a:gd name="connsiteX10" fmla="*/ 61368 w 1398133"/>
                <a:gd name="connsiteY10" fmla="*/ 1947826 h 2031981"/>
                <a:gd name="connsiteX11" fmla="*/ 43950 w 1398133"/>
                <a:gd name="connsiteY11" fmla="*/ 1934763 h 2031981"/>
                <a:gd name="connsiteX12" fmla="*/ 22179 w 1398133"/>
                <a:gd name="connsiteY12" fmla="*/ 1917346 h 2031981"/>
                <a:gd name="connsiteX13" fmla="*/ 408 w 1398133"/>
                <a:gd name="connsiteY13" fmla="*/ 1882512 h 2031981"/>
                <a:gd name="connsiteX14" fmla="*/ 408 w 1398133"/>
                <a:gd name="connsiteY14" fmla="*/ 1873803 h 2031981"/>
                <a:gd name="connsiteX15" fmla="*/ 1078613 w 1398133"/>
                <a:gd name="connsiteY15" fmla="*/ 0 h 2031981"/>
                <a:gd name="connsiteX16" fmla="*/ 1398133 w 1398133"/>
                <a:gd name="connsiteY16" fmla="*/ 1242432 h 203198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222476 w 1398133"/>
                <a:gd name="connsiteY7" fmla="*/ 1952181 h 2027801"/>
                <a:gd name="connsiteX8" fmla="*/ 191996 w 1398133"/>
                <a:gd name="connsiteY8" fmla="*/ 1960889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91996 w 1398133"/>
                <a:gd name="connsiteY8" fmla="*/ 1960889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61368 w 1398133"/>
                <a:gd name="connsiteY9" fmla="*/ 1947826 h 2027801"/>
                <a:gd name="connsiteX10" fmla="*/ 43950 w 1398133"/>
                <a:gd name="connsiteY10" fmla="*/ 1934763 h 2027801"/>
                <a:gd name="connsiteX11" fmla="*/ 22179 w 1398133"/>
                <a:gd name="connsiteY11" fmla="*/ 1917346 h 2027801"/>
                <a:gd name="connsiteX12" fmla="*/ 408 w 1398133"/>
                <a:gd name="connsiteY12" fmla="*/ 1882512 h 2027801"/>
                <a:gd name="connsiteX13" fmla="*/ 408 w 1398133"/>
                <a:gd name="connsiteY13" fmla="*/ 1873803 h 2027801"/>
                <a:gd name="connsiteX14" fmla="*/ 1078613 w 1398133"/>
                <a:gd name="connsiteY14" fmla="*/ 0 h 2027801"/>
                <a:gd name="connsiteX15" fmla="*/ 1398133 w 1398133"/>
                <a:gd name="connsiteY15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43950 w 1398133"/>
                <a:gd name="connsiteY9" fmla="*/ 1934763 h 2027801"/>
                <a:gd name="connsiteX10" fmla="*/ 22179 w 1398133"/>
                <a:gd name="connsiteY10" fmla="*/ 1917346 h 2027801"/>
                <a:gd name="connsiteX11" fmla="*/ 408 w 1398133"/>
                <a:gd name="connsiteY11" fmla="*/ 1882512 h 2027801"/>
                <a:gd name="connsiteX12" fmla="*/ 408 w 1398133"/>
                <a:gd name="connsiteY12" fmla="*/ 1873803 h 2027801"/>
                <a:gd name="connsiteX13" fmla="*/ 1078613 w 1398133"/>
                <a:gd name="connsiteY13" fmla="*/ 0 h 2027801"/>
                <a:gd name="connsiteX14" fmla="*/ 1398133 w 1398133"/>
                <a:gd name="connsiteY14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22179 w 1398133"/>
                <a:gd name="connsiteY9" fmla="*/ 1917346 h 2027801"/>
                <a:gd name="connsiteX10" fmla="*/ 408 w 1398133"/>
                <a:gd name="connsiteY10" fmla="*/ 1882512 h 2027801"/>
                <a:gd name="connsiteX11" fmla="*/ 408 w 1398133"/>
                <a:gd name="connsiteY11" fmla="*/ 1873803 h 2027801"/>
                <a:gd name="connsiteX12" fmla="*/ 1078613 w 1398133"/>
                <a:gd name="connsiteY12" fmla="*/ 0 h 2027801"/>
                <a:gd name="connsiteX13" fmla="*/ 1398133 w 1398133"/>
                <a:gd name="connsiteY13" fmla="*/ 1242432 h 2027801"/>
                <a:gd name="connsiteX0" fmla="*/ 1409245 w 1409245"/>
                <a:gd name="connsiteY0" fmla="*/ 1242432 h 2027801"/>
                <a:gd name="connsiteX1" fmla="*/ 1409245 w 1409245"/>
                <a:gd name="connsiteY1" fmla="*/ 1242432 h 2027801"/>
                <a:gd name="connsiteX2" fmla="*/ 358965 w 1409245"/>
                <a:gd name="connsiteY2" fmla="*/ 1976640 h 2027801"/>
                <a:gd name="connsiteX3" fmla="*/ 315743 w 1409245"/>
                <a:gd name="connsiteY3" fmla="*/ 2017359 h 2027801"/>
                <a:gd name="connsiteX4" fmla="*/ 268364 w 1409245"/>
                <a:gd name="connsiteY4" fmla="*/ 2020716 h 2027801"/>
                <a:gd name="connsiteX5" fmla="*/ 224694 w 1409245"/>
                <a:gd name="connsiteY5" fmla="*/ 2027704 h 2027801"/>
                <a:gd name="connsiteX6" fmla="*/ 187432 w 1409245"/>
                <a:gd name="connsiteY6" fmla="*/ 2015027 h 2027801"/>
                <a:gd name="connsiteX7" fmla="*/ 173487 w 1409245"/>
                <a:gd name="connsiteY7" fmla="*/ 1989816 h 2027801"/>
                <a:gd name="connsiteX8" fmla="*/ 167048 w 1409245"/>
                <a:gd name="connsiteY8" fmla="*/ 1956407 h 2027801"/>
                <a:gd name="connsiteX9" fmla="*/ 11520 w 1409245"/>
                <a:gd name="connsiteY9" fmla="*/ 1882512 h 2027801"/>
                <a:gd name="connsiteX10" fmla="*/ 11520 w 1409245"/>
                <a:gd name="connsiteY10" fmla="*/ 1873803 h 2027801"/>
                <a:gd name="connsiteX11" fmla="*/ 1089725 w 1409245"/>
                <a:gd name="connsiteY11" fmla="*/ 0 h 2027801"/>
                <a:gd name="connsiteX12" fmla="*/ 1409245 w 1409245"/>
                <a:gd name="connsiteY12" fmla="*/ 1242432 h 2027801"/>
                <a:gd name="connsiteX0" fmla="*/ 1443317 w 1443317"/>
                <a:gd name="connsiteY0" fmla="*/ 1242432 h 2044499"/>
                <a:gd name="connsiteX1" fmla="*/ 1443317 w 1443317"/>
                <a:gd name="connsiteY1" fmla="*/ 1242432 h 2044499"/>
                <a:gd name="connsiteX2" fmla="*/ 393037 w 1443317"/>
                <a:gd name="connsiteY2" fmla="*/ 1976640 h 2044499"/>
                <a:gd name="connsiteX3" fmla="*/ 349815 w 1443317"/>
                <a:gd name="connsiteY3" fmla="*/ 2017359 h 2044499"/>
                <a:gd name="connsiteX4" fmla="*/ 302436 w 1443317"/>
                <a:gd name="connsiteY4" fmla="*/ 2020716 h 2044499"/>
                <a:gd name="connsiteX5" fmla="*/ 258766 w 1443317"/>
                <a:gd name="connsiteY5" fmla="*/ 2027704 h 2044499"/>
                <a:gd name="connsiteX6" fmla="*/ 221504 w 1443317"/>
                <a:gd name="connsiteY6" fmla="*/ 2015027 h 2044499"/>
                <a:gd name="connsiteX7" fmla="*/ 207559 w 1443317"/>
                <a:gd name="connsiteY7" fmla="*/ 1989816 h 2044499"/>
                <a:gd name="connsiteX8" fmla="*/ 201120 w 1443317"/>
                <a:gd name="connsiteY8" fmla="*/ 1956407 h 2044499"/>
                <a:gd name="connsiteX9" fmla="*/ 45592 w 1443317"/>
                <a:gd name="connsiteY9" fmla="*/ 1882512 h 2044499"/>
                <a:gd name="connsiteX10" fmla="*/ 1123797 w 1443317"/>
                <a:gd name="connsiteY10" fmla="*/ 0 h 2044499"/>
                <a:gd name="connsiteX11" fmla="*/ 1443317 w 1443317"/>
                <a:gd name="connsiteY11" fmla="*/ 1242432 h 2044499"/>
                <a:gd name="connsiteX0" fmla="*/ 1242197 w 1242197"/>
                <a:gd name="connsiteY0" fmla="*/ 1242432 h 2027801"/>
                <a:gd name="connsiteX1" fmla="*/ 1242197 w 1242197"/>
                <a:gd name="connsiteY1" fmla="*/ 1242432 h 2027801"/>
                <a:gd name="connsiteX2" fmla="*/ 191917 w 1242197"/>
                <a:gd name="connsiteY2" fmla="*/ 1976640 h 2027801"/>
                <a:gd name="connsiteX3" fmla="*/ 148695 w 1242197"/>
                <a:gd name="connsiteY3" fmla="*/ 2017359 h 2027801"/>
                <a:gd name="connsiteX4" fmla="*/ 101316 w 1242197"/>
                <a:gd name="connsiteY4" fmla="*/ 2020716 h 2027801"/>
                <a:gd name="connsiteX5" fmla="*/ 57646 w 1242197"/>
                <a:gd name="connsiteY5" fmla="*/ 2027704 h 2027801"/>
                <a:gd name="connsiteX6" fmla="*/ 20384 w 1242197"/>
                <a:gd name="connsiteY6" fmla="*/ 2015027 h 2027801"/>
                <a:gd name="connsiteX7" fmla="*/ 6439 w 1242197"/>
                <a:gd name="connsiteY7" fmla="*/ 1989816 h 2027801"/>
                <a:gd name="connsiteX8" fmla="*/ 0 w 1242197"/>
                <a:gd name="connsiteY8" fmla="*/ 1956407 h 2027801"/>
                <a:gd name="connsiteX9" fmla="*/ 922677 w 1242197"/>
                <a:gd name="connsiteY9" fmla="*/ 0 h 2027801"/>
                <a:gd name="connsiteX10" fmla="*/ 1242197 w 1242197"/>
                <a:gd name="connsiteY10" fmla="*/ 1242432 h 2027801"/>
                <a:gd name="connsiteX0" fmla="*/ 1242197 w 1242197"/>
                <a:gd name="connsiteY0" fmla="*/ 0 h 785369"/>
                <a:gd name="connsiteX1" fmla="*/ 1242197 w 1242197"/>
                <a:gd name="connsiteY1" fmla="*/ 0 h 785369"/>
                <a:gd name="connsiteX2" fmla="*/ 191917 w 1242197"/>
                <a:gd name="connsiteY2" fmla="*/ 734208 h 785369"/>
                <a:gd name="connsiteX3" fmla="*/ 148695 w 1242197"/>
                <a:gd name="connsiteY3" fmla="*/ 774927 h 785369"/>
                <a:gd name="connsiteX4" fmla="*/ 101316 w 1242197"/>
                <a:gd name="connsiteY4" fmla="*/ 778284 h 785369"/>
                <a:gd name="connsiteX5" fmla="*/ 57646 w 1242197"/>
                <a:gd name="connsiteY5" fmla="*/ 785272 h 785369"/>
                <a:gd name="connsiteX6" fmla="*/ 20384 w 1242197"/>
                <a:gd name="connsiteY6" fmla="*/ 772595 h 785369"/>
                <a:gd name="connsiteX7" fmla="*/ 6439 w 1242197"/>
                <a:gd name="connsiteY7" fmla="*/ 747384 h 785369"/>
                <a:gd name="connsiteX8" fmla="*/ 0 w 1242197"/>
                <a:gd name="connsiteY8" fmla="*/ 713975 h 785369"/>
                <a:gd name="connsiteX9" fmla="*/ 319556 w 1242197"/>
                <a:gd name="connsiteY9" fmla="*/ 262919 h 785369"/>
                <a:gd name="connsiteX10" fmla="*/ 1242197 w 1242197"/>
                <a:gd name="connsiteY10" fmla="*/ 0 h 785369"/>
                <a:gd name="connsiteX0" fmla="*/ 485863 w 1242197"/>
                <a:gd name="connsiteY0" fmla="*/ 882318 h 882318"/>
                <a:gd name="connsiteX1" fmla="*/ 1242197 w 1242197"/>
                <a:gd name="connsiteY1" fmla="*/ 0 h 882318"/>
                <a:gd name="connsiteX2" fmla="*/ 191917 w 1242197"/>
                <a:gd name="connsiteY2" fmla="*/ 734208 h 882318"/>
                <a:gd name="connsiteX3" fmla="*/ 148695 w 1242197"/>
                <a:gd name="connsiteY3" fmla="*/ 774927 h 882318"/>
                <a:gd name="connsiteX4" fmla="*/ 101316 w 1242197"/>
                <a:gd name="connsiteY4" fmla="*/ 778284 h 882318"/>
                <a:gd name="connsiteX5" fmla="*/ 57646 w 1242197"/>
                <a:gd name="connsiteY5" fmla="*/ 785272 h 882318"/>
                <a:gd name="connsiteX6" fmla="*/ 20384 w 1242197"/>
                <a:gd name="connsiteY6" fmla="*/ 772595 h 882318"/>
                <a:gd name="connsiteX7" fmla="*/ 6439 w 1242197"/>
                <a:gd name="connsiteY7" fmla="*/ 747384 h 882318"/>
                <a:gd name="connsiteX8" fmla="*/ 0 w 1242197"/>
                <a:gd name="connsiteY8" fmla="*/ 713975 h 882318"/>
                <a:gd name="connsiteX9" fmla="*/ 319556 w 1242197"/>
                <a:gd name="connsiteY9" fmla="*/ 262919 h 882318"/>
                <a:gd name="connsiteX10" fmla="*/ 485863 w 1242197"/>
                <a:gd name="connsiteY10" fmla="*/ 882318 h 882318"/>
                <a:gd name="connsiteX0" fmla="*/ 485863 w 689756"/>
                <a:gd name="connsiteY0" fmla="*/ 619399 h 664504"/>
                <a:gd name="connsiteX1" fmla="*/ 689756 w 689756"/>
                <a:gd name="connsiteY1" fmla="*/ 664504 h 664504"/>
                <a:gd name="connsiteX2" fmla="*/ 191917 w 689756"/>
                <a:gd name="connsiteY2" fmla="*/ 471289 h 664504"/>
                <a:gd name="connsiteX3" fmla="*/ 148695 w 689756"/>
                <a:gd name="connsiteY3" fmla="*/ 512008 h 664504"/>
                <a:gd name="connsiteX4" fmla="*/ 101316 w 689756"/>
                <a:gd name="connsiteY4" fmla="*/ 515365 h 664504"/>
                <a:gd name="connsiteX5" fmla="*/ 57646 w 689756"/>
                <a:gd name="connsiteY5" fmla="*/ 522353 h 664504"/>
                <a:gd name="connsiteX6" fmla="*/ 20384 w 689756"/>
                <a:gd name="connsiteY6" fmla="*/ 509676 h 664504"/>
                <a:gd name="connsiteX7" fmla="*/ 6439 w 689756"/>
                <a:gd name="connsiteY7" fmla="*/ 484465 h 664504"/>
                <a:gd name="connsiteX8" fmla="*/ 0 w 689756"/>
                <a:gd name="connsiteY8" fmla="*/ 451056 h 664504"/>
                <a:gd name="connsiteX9" fmla="*/ 319556 w 689756"/>
                <a:gd name="connsiteY9" fmla="*/ 0 h 664504"/>
                <a:gd name="connsiteX10" fmla="*/ 485863 w 689756"/>
                <a:gd name="connsiteY10" fmla="*/ 619399 h 664504"/>
                <a:gd name="connsiteX0" fmla="*/ 485863 w 485863"/>
                <a:gd name="connsiteY0" fmla="*/ 619399 h 619399"/>
                <a:gd name="connsiteX1" fmla="*/ 420944 w 485863"/>
                <a:gd name="connsiteY1" fmla="*/ 546979 h 619399"/>
                <a:gd name="connsiteX2" fmla="*/ 191917 w 485863"/>
                <a:gd name="connsiteY2" fmla="*/ 471289 h 619399"/>
                <a:gd name="connsiteX3" fmla="*/ 148695 w 485863"/>
                <a:gd name="connsiteY3" fmla="*/ 512008 h 619399"/>
                <a:gd name="connsiteX4" fmla="*/ 101316 w 485863"/>
                <a:gd name="connsiteY4" fmla="*/ 515365 h 619399"/>
                <a:gd name="connsiteX5" fmla="*/ 57646 w 485863"/>
                <a:gd name="connsiteY5" fmla="*/ 522353 h 619399"/>
                <a:gd name="connsiteX6" fmla="*/ 20384 w 485863"/>
                <a:gd name="connsiteY6" fmla="*/ 509676 h 619399"/>
                <a:gd name="connsiteX7" fmla="*/ 6439 w 485863"/>
                <a:gd name="connsiteY7" fmla="*/ 484465 h 619399"/>
                <a:gd name="connsiteX8" fmla="*/ 0 w 485863"/>
                <a:gd name="connsiteY8" fmla="*/ 451056 h 619399"/>
                <a:gd name="connsiteX9" fmla="*/ 319556 w 485863"/>
                <a:gd name="connsiteY9" fmla="*/ 0 h 619399"/>
                <a:gd name="connsiteX10" fmla="*/ 485863 w 485863"/>
                <a:gd name="connsiteY10" fmla="*/ 619399 h 619399"/>
                <a:gd name="connsiteX0" fmla="*/ 595197 w 595197"/>
                <a:gd name="connsiteY0" fmla="*/ 565707 h 565707"/>
                <a:gd name="connsiteX1" fmla="*/ 420944 w 595197"/>
                <a:gd name="connsiteY1" fmla="*/ 546979 h 565707"/>
                <a:gd name="connsiteX2" fmla="*/ 191917 w 595197"/>
                <a:gd name="connsiteY2" fmla="*/ 471289 h 565707"/>
                <a:gd name="connsiteX3" fmla="*/ 148695 w 595197"/>
                <a:gd name="connsiteY3" fmla="*/ 512008 h 565707"/>
                <a:gd name="connsiteX4" fmla="*/ 101316 w 595197"/>
                <a:gd name="connsiteY4" fmla="*/ 515365 h 565707"/>
                <a:gd name="connsiteX5" fmla="*/ 57646 w 595197"/>
                <a:gd name="connsiteY5" fmla="*/ 522353 h 565707"/>
                <a:gd name="connsiteX6" fmla="*/ 20384 w 595197"/>
                <a:gd name="connsiteY6" fmla="*/ 509676 h 565707"/>
                <a:gd name="connsiteX7" fmla="*/ 6439 w 595197"/>
                <a:gd name="connsiteY7" fmla="*/ 484465 h 565707"/>
                <a:gd name="connsiteX8" fmla="*/ 0 w 595197"/>
                <a:gd name="connsiteY8" fmla="*/ 451056 h 565707"/>
                <a:gd name="connsiteX9" fmla="*/ 319556 w 595197"/>
                <a:gd name="connsiteY9" fmla="*/ 0 h 565707"/>
                <a:gd name="connsiteX10" fmla="*/ 595197 w 595197"/>
                <a:gd name="connsiteY10" fmla="*/ 565707 h 565707"/>
                <a:gd name="connsiteX0" fmla="*/ 595197 w 595197"/>
                <a:gd name="connsiteY0" fmla="*/ 565707 h 613845"/>
                <a:gd name="connsiteX1" fmla="*/ 438770 w 595197"/>
                <a:gd name="connsiteY1" fmla="*/ 613845 h 613845"/>
                <a:gd name="connsiteX2" fmla="*/ 191917 w 595197"/>
                <a:gd name="connsiteY2" fmla="*/ 471289 h 613845"/>
                <a:gd name="connsiteX3" fmla="*/ 148695 w 595197"/>
                <a:gd name="connsiteY3" fmla="*/ 512008 h 613845"/>
                <a:gd name="connsiteX4" fmla="*/ 101316 w 595197"/>
                <a:gd name="connsiteY4" fmla="*/ 515365 h 613845"/>
                <a:gd name="connsiteX5" fmla="*/ 57646 w 595197"/>
                <a:gd name="connsiteY5" fmla="*/ 522353 h 613845"/>
                <a:gd name="connsiteX6" fmla="*/ 20384 w 595197"/>
                <a:gd name="connsiteY6" fmla="*/ 509676 h 613845"/>
                <a:gd name="connsiteX7" fmla="*/ 6439 w 595197"/>
                <a:gd name="connsiteY7" fmla="*/ 484465 h 613845"/>
                <a:gd name="connsiteX8" fmla="*/ 0 w 595197"/>
                <a:gd name="connsiteY8" fmla="*/ 451056 h 613845"/>
                <a:gd name="connsiteX9" fmla="*/ 319556 w 595197"/>
                <a:gd name="connsiteY9" fmla="*/ 0 h 613845"/>
                <a:gd name="connsiteX10" fmla="*/ 595197 w 595197"/>
                <a:gd name="connsiteY10" fmla="*/ 565707 h 613845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191917 w 595197"/>
                <a:gd name="connsiteY2" fmla="*/ 493902 h 636458"/>
                <a:gd name="connsiteX3" fmla="*/ 148695 w 595197"/>
                <a:gd name="connsiteY3" fmla="*/ 534621 h 636458"/>
                <a:gd name="connsiteX4" fmla="*/ 101316 w 595197"/>
                <a:gd name="connsiteY4" fmla="*/ 537978 h 636458"/>
                <a:gd name="connsiteX5" fmla="*/ 57646 w 595197"/>
                <a:gd name="connsiteY5" fmla="*/ 544966 h 636458"/>
                <a:gd name="connsiteX6" fmla="*/ 20384 w 595197"/>
                <a:gd name="connsiteY6" fmla="*/ 532289 h 636458"/>
                <a:gd name="connsiteX7" fmla="*/ 6439 w 595197"/>
                <a:gd name="connsiteY7" fmla="*/ 507078 h 636458"/>
                <a:gd name="connsiteX8" fmla="*/ 0 w 595197"/>
                <a:gd name="connsiteY8" fmla="*/ 473669 h 636458"/>
                <a:gd name="connsiteX9" fmla="*/ 369473 w 595197"/>
                <a:gd name="connsiteY9" fmla="*/ 0 h 636458"/>
                <a:gd name="connsiteX10" fmla="*/ 595197 w 595197"/>
                <a:gd name="connsiteY10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148695 w 595197"/>
                <a:gd name="connsiteY2" fmla="*/ 534621 h 636458"/>
                <a:gd name="connsiteX3" fmla="*/ 101316 w 595197"/>
                <a:gd name="connsiteY3" fmla="*/ 537978 h 636458"/>
                <a:gd name="connsiteX4" fmla="*/ 57646 w 595197"/>
                <a:gd name="connsiteY4" fmla="*/ 544966 h 636458"/>
                <a:gd name="connsiteX5" fmla="*/ 20384 w 595197"/>
                <a:gd name="connsiteY5" fmla="*/ 532289 h 636458"/>
                <a:gd name="connsiteX6" fmla="*/ 6439 w 595197"/>
                <a:gd name="connsiteY6" fmla="*/ 507078 h 636458"/>
                <a:gd name="connsiteX7" fmla="*/ 0 w 595197"/>
                <a:gd name="connsiteY7" fmla="*/ 473669 h 636458"/>
                <a:gd name="connsiteX8" fmla="*/ 369473 w 595197"/>
                <a:gd name="connsiteY8" fmla="*/ 0 h 636458"/>
                <a:gd name="connsiteX9" fmla="*/ 595197 w 595197"/>
                <a:gd name="connsiteY9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101316 w 595197"/>
                <a:gd name="connsiteY2" fmla="*/ 537978 h 636458"/>
                <a:gd name="connsiteX3" fmla="*/ 57646 w 595197"/>
                <a:gd name="connsiteY3" fmla="*/ 544966 h 636458"/>
                <a:gd name="connsiteX4" fmla="*/ 20384 w 595197"/>
                <a:gd name="connsiteY4" fmla="*/ 532289 h 636458"/>
                <a:gd name="connsiteX5" fmla="*/ 6439 w 595197"/>
                <a:gd name="connsiteY5" fmla="*/ 507078 h 636458"/>
                <a:gd name="connsiteX6" fmla="*/ 0 w 595197"/>
                <a:gd name="connsiteY6" fmla="*/ 473669 h 636458"/>
                <a:gd name="connsiteX7" fmla="*/ 369473 w 595197"/>
                <a:gd name="connsiteY7" fmla="*/ 0 h 636458"/>
                <a:gd name="connsiteX8" fmla="*/ 595197 w 595197"/>
                <a:gd name="connsiteY8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57646 w 595197"/>
                <a:gd name="connsiteY2" fmla="*/ 544966 h 636458"/>
                <a:gd name="connsiteX3" fmla="*/ 20384 w 595197"/>
                <a:gd name="connsiteY3" fmla="*/ 532289 h 636458"/>
                <a:gd name="connsiteX4" fmla="*/ 6439 w 595197"/>
                <a:gd name="connsiteY4" fmla="*/ 507078 h 636458"/>
                <a:gd name="connsiteX5" fmla="*/ 0 w 595197"/>
                <a:gd name="connsiteY5" fmla="*/ 473669 h 636458"/>
                <a:gd name="connsiteX6" fmla="*/ 369473 w 595197"/>
                <a:gd name="connsiteY6" fmla="*/ 0 h 636458"/>
                <a:gd name="connsiteX7" fmla="*/ 595197 w 595197"/>
                <a:gd name="connsiteY7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20384 w 595197"/>
                <a:gd name="connsiteY2" fmla="*/ 532289 h 636458"/>
                <a:gd name="connsiteX3" fmla="*/ 6439 w 595197"/>
                <a:gd name="connsiteY3" fmla="*/ 507078 h 636458"/>
                <a:gd name="connsiteX4" fmla="*/ 0 w 595197"/>
                <a:gd name="connsiteY4" fmla="*/ 473669 h 636458"/>
                <a:gd name="connsiteX5" fmla="*/ 369473 w 595197"/>
                <a:gd name="connsiteY5" fmla="*/ 0 h 636458"/>
                <a:gd name="connsiteX6" fmla="*/ 595197 w 595197"/>
                <a:gd name="connsiteY6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6439 w 595197"/>
                <a:gd name="connsiteY2" fmla="*/ 507078 h 636458"/>
                <a:gd name="connsiteX3" fmla="*/ 0 w 595197"/>
                <a:gd name="connsiteY3" fmla="*/ 473669 h 636458"/>
                <a:gd name="connsiteX4" fmla="*/ 369473 w 595197"/>
                <a:gd name="connsiteY4" fmla="*/ 0 h 636458"/>
                <a:gd name="connsiteX5" fmla="*/ 595197 w 595197"/>
                <a:gd name="connsiteY5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0 w 595197"/>
                <a:gd name="connsiteY2" fmla="*/ 473669 h 636458"/>
                <a:gd name="connsiteX3" fmla="*/ 369473 w 595197"/>
                <a:gd name="connsiteY3" fmla="*/ 0 h 636458"/>
                <a:gd name="connsiteX4" fmla="*/ 595197 w 595197"/>
                <a:gd name="connsiteY4" fmla="*/ 588320 h 636458"/>
                <a:gd name="connsiteX0" fmla="*/ 544247 w 544247"/>
                <a:gd name="connsiteY0" fmla="*/ 588320 h 636458"/>
                <a:gd name="connsiteX1" fmla="*/ 387820 w 544247"/>
                <a:gd name="connsiteY1" fmla="*/ 636458 h 636458"/>
                <a:gd name="connsiteX2" fmla="*/ 0 w 544247"/>
                <a:gd name="connsiteY2" fmla="*/ 500548 h 636458"/>
                <a:gd name="connsiteX3" fmla="*/ 318523 w 544247"/>
                <a:gd name="connsiteY3" fmla="*/ 0 h 636458"/>
                <a:gd name="connsiteX4" fmla="*/ 544247 w 544247"/>
                <a:gd name="connsiteY4" fmla="*/ 588320 h 636458"/>
                <a:gd name="connsiteX0" fmla="*/ 544247 w 544247"/>
                <a:gd name="connsiteY0" fmla="*/ 588320 h 636458"/>
                <a:gd name="connsiteX1" fmla="*/ 387820 w 544247"/>
                <a:gd name="connsiteY1" fmla="*/ 636458 h 636458"/>
                <a:gd name="connsiteX2" fmla="*/ 0 w 544247"/>
                <a:gd name="connsiteY2" fmla="*/ 500548 h 636458"/>
                <a:gd name="connsiteX3" fmla="*/ 318523 w 544247"/>
                <a:gd name="connsiteY3" fmla="*/ 0 h 636458"/>
                <a:gd name="connsiteX4" fmla="*/ 544247 w 544247"/>
                <a:gd name="connsiteY4" fmla="*/ 588320 h 636458"/>
                <a:gd name="connsiteX0" fmla="*/ 544247 w 544247"/>
                <a:gd name="connsiteY0" fmla="*/ 588320 h 636458"/>
                <a:gd name="connsiteX1" fmla="*/ 387820 w 544247"/>
                <a:gd name="connsiteY1" fmla="*/ 636458 h 636458"/>
                <a:gd name="connsiteX2" fmla="*/ 0 w 544247"/>
                <a:gd name="connsiteY2" fmla="*/ 500548 h 636458"/>
                <a:gd name="connsiteX3" fmla="*/ 318523 w 544247"/>
                <a:gd name="connsiteY3" fmla="*/ 0 h 636458"/>
                <a:gd name="connsiteX4" fmla="*/ 544247 w 544247"/>
                <a:gd name="connsiteY4" fmla="*/ 588320 h 636458"/>
                <a:gd name="connsiteX0" fmla="*/ 544247 w 544247"/>
                <a:gd name="connsiteY0" fmla="*/ 588320 h 588320"/>
                <a:gd name="connsiteX1" fmla="*/ 0 w 544247"/>
                <a:gd name="connsiteY1" fmla="*/ 500548 h 588320"/>
                <a:gd name="connsiteX2" fmla="*/ 318523 w 544247"/>
                <a:gd name="connsiteY2" fmla="*/ 0 h 588320"/>
                <a:gd name="connsiteX3" fmla="*/ 544247 w 544247"/>
                <a:gd name="connsiteY3" fmla="*/ 588320 h 588320"/>
                <a:gd name="connsiteX0" fmla="*/ 538270 w 538270"/>
                <a:gd name="connsiteY0" fmla="*/ 599354 h 599354"/>
                <a:gd name="connsiteX1" fmla="*/ 0 w 538270"/>
                <a:gd name="connsiteY1" fmla="*/ 500548 h 599354"/>
                <a:gd name="connsiteX2" fmla="*/ 318523 w 538270"/>
                <a:gd name="connsiteY2" fmla="*/ 0 h 599354"/>
                <a:gd name="connsiteX3" fmla="*/ 538270 w 538270"/>
                <a:gd name="connsiteY3" fmla="*/ 599354 h 599354"/>
                <a:gd name="connsiteX0" fmla="*/ 538270 w 538270"/>
                <a:gd name="connsiteY0" fmla="*/ 599354 h 606516"/>
                <a:gd name="connsiteX1" fmla="*/ 0 w 538270"/>
                <a:gd name="connsiteY1" fmla="*/ 500548 h 606516"/>
                <a:gd name="connsiteX2" fmla="*/ 318523 w 538270"/>
                <a:gd name="connsiteY2" fmla="*/ 0 h 606516"/>
                <a:gd name="connsiteX3" fmla="*/ 538270 w 538270"/>
                <a:gd name="connsiteY3" fmla="*/ 599354 h 606516"/>
                <a:gd name="connsiteX0" fmla="*/ 551558 w 551558"/>
                <a:gd name="connsiteY0" fmla="*/ 597497 h 604764"/>
                <a:gd name="connsiteX1" fmla="*/ 0 w 551558"/>
                <a:gd name="connsiteY1" fmla="*/ 500548 h 604764"/>
                <a:gd name="connsiteX2" fmla="*/ 318523 w 551558"/>
                <a:gd name="connsiteY2" fmla="*/ 0 h 604764"/>
                <a:gd name="connsiteX3" fmla="*/ 551558 w 551558"/>
                <a:gd name="connsiteY3" fmla="*/ 597497 h 60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558" h="604764">
                  <a:moveTo>
                    <a:pt x="551558" y="597497"/>
                  </a:moveTo>
                  <a:cubicBezTo>
                    <a:pt x="406773" y="632137"/>
                    <a:pt x="179423" y="533483"/>
                    <a:pt x="0" y="500548"/>
                  </a:cubicBezTo>
                  <a:cubicBezTo>
                    <a:pt x="71079" y="348830"/>
                    <a:pt x="243979" y="49263"/>
                    <a:pt x="318523" y="0"/>
                  </a:cubicBezTo>
                  <a:lnTo>
                    <a:pt x="551558" y="597497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B404CE9-87F3-D0B2-998A-A50391F55E54}"/>
                </a:ext>
              </a:extLst>
            </p:cNvPr>
            <p:cNvSpPr/>
            <p:nvPr/>
          </p:nvSpPr>
          <p:spPr>
            <a:xfrm rot="20246744" flipH="1">
              <a:off x="8716046" y="354234"/>
              <a:ext cx="1678250" cy="2511739"/>
            </a:xfrm>
            <a:custGeom>
              <a:avLst/>
              <a:gdLst>
                <a:gd name="connsiteX0" fmla="*/ 1398133 w 1398133"/>
                <a:gd name="connsiteY0" fmla="*/ 814251 h 1532708"/>
                <a:gd name="connsiteX1" fmla="*/ 1398133 w 1398133"/>
                <a:gd name="connsiteY1" fmla="*/ 814251 h 1532708"/>
                <a:gd name="connsiteX2" fmla="*/ 340042 w 1398133"/>
                <a:gd name="connsiteY2" fmla="*/ 1497874 h 1532708"/>
                <a:gd name="connsiteX3" fmla="*/ 300853 w 1398133"/>
                <a:gd name="connsiteY3" fmla="*/ 1506582 h 1532708"/>
                <a:gd name="connsiteX4" fmla="*/ 283436 w 1398133"/>
                <a:gd name="connsiteY4" fmla="*/ 1510937 h 1532708"/>
                <a:gd name="connsiteX5" fmla="*/ 261665 w 1398133"/>
                <a:gd name="connsiteY5" fmla="*/ 1515291 h 1532708"/>
                <a:gd name="connsiteX6" fmla="*/ 244248 w 1398133"/>
                <a:gd name="connsiteY6" fmla="*/ 1519645 h 1532708"/>
                <a:gd name="connsiteX7" fmla="*/ 222476 w 1398133"/>
                <a:gd name="connsiteY7" fmla="*/ 1524000 h 1532708"/>
                <a:gd name="connsiteX8" fmla="*/ 191996 w 1398133"/>
                <a:gd name="connsiteY8" fmla="*/ 1532708 h 1532708"/>
                <a:gd name="connsiteX9" fmla="*/ 74430 w 1398133"/>
                <a:gd name="connsiteY9" fmla="*/ 1524000 h 1532708"/>
                <a:gd name="connsiteX10" fmla="*/ 61368 w 1398133"/>
                <a:gd name="connsiteY10" fmla="*/ 1519645 h 1532708"/>
                <a:gd name="connsiteX11" fmla="*/ 43950 w 1398133"/>
                <a:gd name="connsiteY11" fmla="*/ 1506582 h 1532708"/>
                <a:gd name="connsiteX12" fmla="*/ 22179 w 1398133"/>
                <a:gd name="connsiteY12" fmla="*/ 1489165 h 1532708"/>
                <a:gd name="connsiteX13" fmla="*/ 408 w 1398133"/>
                <a:gd name="connsiteY13" fmla="*/ 1454331 h 1532708"/>
                <a:gd name="connsiteX14" fmla="*/ 408 w 1398133"/>
                <a:gd name="connsiteY14" fmla="*/ 1445622 h 1532708"/>
                <a:gd name="connsiteX15" fmla="*/ 697093 w 1398133"/>
                <a:gd name="connsiteY15" fmla="*/ 0 h 1532708"/>
                <a:gd name="connsiteX16" fmla="*/ 1398133 w 1398133"/>
                <a:gd name="connsiteY16" fmla="*/ 814251 h 1532708"/>
                <a:gd name="connsiteX0" fmla="*/ 1398133 w 1398133"/>
                <a:gd name="connsiteY0" fmla="*/ 1242432 h 1960889"/>
                <a:gd name="connsiteX1" fmla="*/ 1398133 w 1398133"/>
                <a:gd name="connsiteY1" fmla="*/ 1242432 h 1960889"/>
                <a:gd name="connsiteX2" fmla="*/ 340042 w 1398133"/>
                <a:gd name="connsiteY2" fmla="*/ 1926055 h 1960889"/>
                <a:gd name="connsiteX3" fmla="*/ 300853 w 1398133"/>
                <a:gd name="connsiteY3" fmla="*/ 1934763 h 1960889"/>
                <a:gd name="connsiteX4" fmla="*/ 283436 w 1398133"/>
                <a:gd name="connsiteY4" fmla="*/ 1939118 h 1960889"/>
                <a:gd name="connsiteX5" fmla="*/ 261665 w 1398133"/>
                <a:gd name="connsiteY5" fmla="*/ 1943472 h 1960889"/>
                <a:gd name="connsiteX6" fmla="*/ 244248 w 1398133"/>
                <a:gd name="connsiteY6" fmla="*/ 1947826 h 1960889"/>
                <a:gd name="connsiteX7" fmla="*/ 222476 w 1398133"/>
                <a:gd name="connsiteY7" fmla="*/ 1952181 h 1960889"/>
                <a:gd name="connsiteX8" fmla="*/ 191996 w 1398133"/>
                <a:gd name="connsiteY8" fmla="*/ 1960889 h 1960889"/>
                <a:gd name="connsiteX9" fmla="*/ 74430 w 1398133"/>
                <a:gd name="connsiteY9" fmla="*/ 1952181 h 1960889"/>
                <a:gd name="connsiteX10" fmla="*/ 61368 w 1398133"/>
                <a:gd name="connsiteY10" fmla="*/ 1947826 h 1960889"/>
                <a:gd name="connsiteX11" fmla="*/ 43950 w 1398133"/>
                <a:gd name="connsiteY11" fmla="*/ 1934763 h 1960889"/>
                <a:gd name="connsiteX12" fmla="*/ 22179 w 1398133"/>
                <a:gd name="connsiteY12" fmla="*/ 1917346 h 1960889"/>
                <a:gd name="connsiteX13" fmla="*/ 408 w 1398133"/>
                <a:gd name="connsiteY13" fmla="*/ 1882512 h 1960889"/>
                <a:gd name="connsiteX14" fmla="*/ 408 w 1398133"/>
                <a:gd name="connsiteY14" fmla="*/ 1873803 h 1960889"/>
                <a:gd name="connsiteX15" fmla="*/ 1078613 w 1398133"/>
                <a:gd name="connsiteY15" fmla="*/ 0 h 1960889"/>
                <a:gd name="connsiteX16" fmla="*/ 1398133 w 1398133"/>
                <a:gd name="connsiteY16" fmla="*/ 1242432 h 1960889"/>
                <a:gd name="connsiteX0" fmla="*/ 1398133 w 1398133"/>
                <a:gd name="connsiteY0" fmla="*/ 1242432 h 1976640"/>
                <a:gd name="connsiteX1" fmla="*/ 1398133 w 1398133"/>
                <a:gd name="connsiteY1" fmla="*/ 1242432 h 1976640"/>
                <a:gd name="connsiteX2" fmla="*/ 347853 w 1398133"/>
                <a:gd name="connsiteY2" fmla="*/ 1976640 h 1976640"/>
                <a:gd name="connsiteX3" fmla="*/ 300853 w 1398133"/>
                <a:gd name="connsiteY3" fmla="*/ 1934763 h 1976640"/>
                <a:gd name="connsiteX4" fmla="*/ 283436 w 1398133"/>
                <a:gd name="connsiteY4" fmla="*/ 1939118 h 1976640"/>
                <a:gd name="connsiteX5" fmla="*/ 261665 w 1398133"/>
                <a:gd name="connsiteY5" fmla="*/ 1943472 h 1976640"/>
                <a:gd name="connsiteX6" fmla="*/ 244248 w 1398133"/>
                <a:gd name="connsiteY6" fmla="*/ 1947826 h 1976640"/>
                <a:gd name="connsiteX7" fmla="*/ 222476 w 1398133"/>
                <a:gd name="connsiteY7" fmla="*/ 1952181 h 1976640"/>
                <a:gd name="connsiteX8" fmla="*/ 191996 w 1398133"/>
                <a:gd name="connsiteY8" fmla="*/ 1960889 h 1976640"/>
                <a:gd name="connsiteX9" fmla="*/ 74430 w 1398133"/>
                <a:gd name="connsiteY9" fmla="*/ 1952181 h 1976640"/>
                <a:gd name="connsiteX10" fmla="*/ 61368 w 1398133"/>
                <a:gd name="connsiteY10" fmla="*/ 1947826 h 1976640"/>
                <a:gd name="connsiteX11" fmla="*/ 43950 w 1398133"/>
                <a:gd name="connsiteY11" fmla="*/ 1934763 h 1976640"/>
                <a:gd name="connsiteX12" fmla="*/ 22179 w 1398133"/>
                <a:gd name="connsiteY12" fmla="*/ 1917346 h 1976640"/>
                <a:gd name="connsiteX13" fmla="*/ 408 w 1398133"/>
                <a:gd name="connsiteY13" fmla="*/ 1882512 h 1976640"/>
                <a:gd name="connsiteX14" fmla="*/ 408 w 1398133"/>
                <a:gd name="connsiteY14" fmla="*/ 1873803 h 1976640"/>
                <a:gd name="connsiteX15" fmla="*/ 1078613 w 1398133"/>
                <a:gd name="connsiteY15" fmla="*/ 0 h 1976640"/>
                <a:gd name="connsiteX16" fmla="*/ 1398133 w 1398133"/>
                <a:gd name="connsiteY16" fmla="*/ 1242432 h 1976640"/>
                <a:gd name="connsiteX0" fmla="*/ 1398133 w 1398133"/>
                <a:gd name="connsiteY0" fmla="*/ 1242432 h 2017378"/>
                <a:gd name="connsiteX1" fmla="*/ 1398133 w 1398133"/>
                <a:gd name="connsiteY1" fmla="*/ 1242432 h 2017378"/>
                <a:gd name="connsiteX2" fmla="*/ 347853 w 1398133"/>
                <a:gd name="connsiteY2" fmla="*/ 1976640 h 2017378"/>
                <a:gd name="connsiteX3" fmla="*/ 304631 w 1398133"/>
                <a:gd name="connsiteY3" fmla="*/ 2017359 h 2017378"/>
                <a:gd name="connsiteX4" fmla="*/ 283436 w 1398133"/>
                <a:gd name="connsiteY4" fmla="*/ 1939118 h 2017378"/>
                <a:gd name="connsiteX5" fmla="*/ 261665 w 1398133"/>
                <a:gd name="connsiteY5" fmla="*/ 1943472 h 2017378"/>
                <a:gd name="connsiteX6" fmla="*/ 244248 w 1398133"/>
                <a:gd name="connsiteY6" fmla="*/ 1947826 h 2017378"/>
                <a:gd name="connsiteX7" fmla="*/ 222476 w 1398133"/>
                <a:gd name="connsiteY7" fmla="*/ 1952181 h 2017378"/>
                <a:gd name="connsiteX8" fmla="*/ 191996 w 1398133"/>
                <a:gd name="connsiteY8" fmla="*/ 1960889 h 2017378"/>
                <a:gd name="connsiteX9" fmla="*/ 74430 w 1398133"/>
                <a:gd name="connsiteY9" fmla="*/ 1952181 h 2017378"/>
                <a:gd name="connsiteX10" fmla="*/ 61368 w 1398133"/>
                <a:gd name="connsiteY10" fmla="*/ 1947826 h 2017378"/>
                <a:gd name="connsiteX11" fmla="*/ 43950 w 1398133"/>
                <a:gd name="connsiteY11" fmla="*/ 1934763 h 2017378"/>
                <a:gd name="connsiteX12" fmla="*/ 22179 w 1398133"/>
                <a:gd name="connsiteY12" fmla="*/ 1917346 h 2017378"/>
                <a:gd name="connsiteX13" fmla="*/ 408 w 1398133"/>
                <a:gd name="connsiteY13" fmla="*/ 1882512 h 2017378"/>
                <a:gd name="connsiteX14" fmla="*/ 408 w 1398133"/>
                <a:gd name="connsiteY14" fmla="*/ 1873803 h 2017378"/>
                <a:gd name="connsiteX15" fmla="*/ 1078613 w 1398133"/>
                <a:gd name="connsiteY15" fmla="*/ 0 h 2017378"/>
                <a:gd name="connsiteX16" fmla="*/ 1398133 w 1398133"/>
                <a:gd name="connsiteY16" fmla="*/ 1242432 h 2017378"/>
                <a:gd name="connsiteX0" fmla="*/ 1398133 w 1398133"/>
                <a:gd name="connsiteY0" fmla="*/ 1242432 h 2025676"/>
                <a:gd name="connsiteX1" fmla="*/ 1398133 w 1398133"/>
                <a:gd name="connsiteY1" fmla="*/ 1242432 h 2025676"/>
                <a:gd name="connsiteX2" fmla="*/ 347853 w 1398133"/>
                <a:gd name="connsiteY2" fmla="*/ 1976640 h 2025676"/>
                <a:gd name="connsiteX3" fmla="*/ 304631 w 1398133"/>
                <a:gd name="connsiteY3" fmla="*/ 2017359 h 2025676"/>
                <a:gd name="connsiteX4" fmla="*/ 257252 w 1398133"/>
                <a:gd name="connsiteY4" fmla="*/ 2020716 h 2025676"/>
                <a:gd name="connsiteX5" fmla="*/ 261665 w 1398133"/>
                <a:gd name="connsiteY5" fmla="*/ 1943472 h 2025676"/>
                <a:gd name="connsiteX6" fmla="*/ 244248 w 1398133"/>
                <a:gd name="connsiteY6" fmla="*/ 1947826 h 2025676"/>
                <a:gd name="connsiteX7" fmla="*/ 222476 w 1398133"/>
                <a:gd name="connsiteY7" fmla="*/ 1952181 h 2025676"/>
                <a:gd name="connsiteX8" fmla="*/ 191996 w 1398133"/>
                <a:gd name="connsiteY8" fmla="*/ 1960889 h 2025676"/>
                <a:gd name="connsiteX9" fmla="*/ 74430 w 1398133"/>
                <a:gd name="connsiteY9" fmla="*/ 1952181 h 2025676"/>
                <a:gd name="connsiteX10" fmla="*/ 61368 w 1398133"/>
                <a:gd name="connsiteY10" fmla="*/ 1947826 h 2025676"/>
                <a:gd name="connsiteX11" fmla="*/ 43950 w 1398133"/>
                <a:gd name="connsiteY11" fmla="*/ 1934763 h 2025676"/>
                <a:gd name="connsiteX12" fmla="*/ 22179 w 1398133"/>
                <a:gd name="connsiteY12" fmla="*/ 1917346 h 2025676"/>
                <a:gd name="connsiteX13" fmla="*/ 408 w 1398133"/>
                <a:gd name="connsiteY13" fmla="*/ 1882512 h 2025676"/>
                <a:gd name="connsiteX14" fmla="*/ 408 w 1398133"/>
                <a:gd name="connsiteY14" fmla="*/ 1873803 h 2025676"/>
                <a:gd name="connsiteX15" fmla="*/ 1078613 w 1398133"/>
                <a:gd name="connsiteY15" fmla="*/ 0 h 2025676"/>
                <a:gd name="connsiteX16" fmla="*/ 1398133 w 1398133"/>
                <a:gd name="connsiteY16" fmla="*/ 1242432 h 2025676"/>
                <a:gd name="connsiteX0" fmla="*/ 1398133 w 1398133"/>
                <a:gd name="connsiteY0" fmla="*/ 1242432 h 2031981"/>
                <a:gd name="connsiteX1" fmla="*/ 1398133 w 1398133"/>
                <a:gd name="connsiteY1" fmla="*/ 1242432 h 2031981"/>
                <a:gd name="connsiteX2" fmla="*/ 347853 w 1398133"/>
                <a:gd name="connsiteY2" fmla="*/ 1976640 h 2031981"/>
                <a:gd name="connsiteX3" fmla="*/ 304631 w 1398133"/>
                <a:gd name="connsiteY3" fmla="*/ 2017359 h 2031981"/>
                <a:gd name="connsiteX4" fmla="*/ 257252 w 1398133"/>
                <a:gd name="connsiteY4" fmla="*/ 2020716 h 2031981"/>
                <a:gd name="connsiteX5" fmla="*/ 213582 w 1398133"/>
                <a:gd name="connsiteY5" fmla="*/ 2027704 h 2031981"/>
                <a:gd name="connsiteX6" fmla="*/ 244248 w 1398133"/>
                <a:gd name="connsiteY6" fmla="*/ 1947826 h 2031981"/>
                <a:gd name="connsiteX7" fmla="*/ 222476 w 1398133"/>
                <a:gd name="connsiteY7" fmla="*/ 1952181 h 2031981"/>
                <a:gd name="connsiteX8" fmla="*/ 191996 w 1398133"/>
                <a:gd name="connsiteY8" fmla="*/ 1960889 h 2031981"/>
                <a:gd name="connsiteX9" fmla="*/ 74430 w 1398133"/>
                <a:gd name="connsiteY9" fmla="*/ 1952181 h 2031981"/>
                <a:gd name="connsiteX10" fmla="*/ 61368 w 1398133"/>
                <a:gd name="connsiteY10" fmla="*/ 1947826 h 2031981"/>
                <a:gd name="connsiteX11" fmla="*/ 43950 w 1398133"/>
                <a:gd name="connsiteY11" fmla="*/ 1934763 h 2031981"/>
                <a:gd name="connsiteX12" fmla="*/ 22179 w 1398133"/>
                <a:gd name="connsiteY12" fmla="*/ 1917346 h 2031981"/>
                <a:gd name="connsiteX13" fmla="*/ 408 w 1398133"/>
                <a:gd name="connsiteY13" fmla="*/ 1882512 h 2031981"/>
                <a:gd name="connsiteX14" fmla="*/ 408 w 1398133"/>
                <a:gd name="connsiteY14" fmla="*/ 1873803 h 2031981"/>
                <a:gd name="connsiteX15" fmla="*/ 1078613 w 1398133"/>
                <a:gd name="connsiteY15" fmla="*/ 0 h 2031981"/>
                <a:gd name="connsiteX16" fmla="*/ 1398133 w 1398133"/>
                <a:gd name="connsiteY16" fmla="*/ 1242432 h 203198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222476 w 1398133"/>
                <a:gd name="connsiteY7" fmla="*/ 1952181 h 2027801"/>
                <a:gd name="connsiteX8" fmla="*/ 191996 w 1398133"/>
                <a:gd name="connsiteY8" fmla="*/ 1960889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91996 w 1398133"/>
                <a:gd name="connsiteY8" fmla="*/ 1960889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61368 w 1398133"/>
                <a:gd name="connsiteY9" fmla="*/ 1947826 h 2027801"/>
                <a:gd name="connsiteX10" fmla="*/ 43950 w 1398133"/>
                <a:gd name="connsiteY10" fmla="*/ 1934763 h 2027801"/>
                <a:gd name="connsiteX11" fmla="*/ 22179 w 1398133"/>
                <a:gd name="connsiteY11" fmla="*/ 1917346 h 2027801"/>
                <a:gd name="connsiteX12" fmla="*/ 408 w 1398133"/>
                <a:gd name="connsiteY12" fmla="*/ 1882512 h 2027801"/>
                <a:gd name="connsiteX13" fmla="*/ 408 w 1398133"/>
                <a:gd name="connsiteY13" fmla="*/ 1873803 h 2027801"/>
                <a:gd name="connsiteX14" fmla="*/ 1078613 w 1398133"/>
                <a:gd name="connsiteY14" fmla="*/ 0 h 2027801"/>
                <a:gd name="connsiteX15" fmla="*/ 1398133 w 1398133"/>
                <a:gd name="connsiteY15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43950 w 1398133"/>
                <a:gd name="connsiteY9" fmla="*/ 1934763 h 2027801"/>
                <a:gd name="connsiteX10" fmla="*/ 22179 w 1398133"/>
                <a:gd name="connsiteY10" fmla="*/ 1917346 h 2027801"/>
                <a:gd name="connsiteX11" fmla="*/ 408 w 1398133"/>
                <a:gd name="connsiteY11" fmla="*/ 1882512 h 2027801"/>
                <a:gd name="connsiteX12" fmla="*/ 408 w 1398133"/>
                <a:gd name="connsiteY12" fmla="*/ 1873803 h 2027801"/>
                <a:gd name="connsiteX13" fmla="*/ 1078613 w 1398133"/>
                <a:gd name="connsiteY13" fmla="*/ 0 h 2027801"/>
                <a:gd name="connsiteX14" fmla="*/ 1398133 w 1398133"/>
                <a:gd name="connsiteY14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22179 w 1398133"/>
                <a:gd name="connsiteY9" fmla="*/ 1917346 h 2027801"/>
                <a:gd name="connsiteX10" fmla="*/ 408 w 1398133"/>
                <a:gd name="connsiteY10" fmla="*/ 1882512 h 2027801"/>
                <a:gd name="connsiteX11" fmla="*/ 408 w 1398133"/>
                <a:gd name="connsiteY11" fmla="*/ 1873803 h 2027801"/>
                <a:gd name="connsiteX12" fmla="*/ 1078613 w 1398133"/>
                <a:gd name="connsiteY12" fmla="*/ 0 h 2027801"/>
                <a:gd name="connsiteX13" fmla="*/ 1398133 w 1398133"/>
                <a:gd name="connsiteY13" fmla="*/ 1242432 h 2027801"/>
                <a:gd name="connsiteX0" fmla="*/ 1409245 w 1409245"/>
                <a:gd name="connsiteY0" fmla="*/ 1242432 h 2027801"/>
                <a:gd name="connsiteX1" fmla="*/ 1409245 w 1409245"/>
                <a:gd name="connsiteY1" fmla="*/ 1242432 h 2027801"/>
                <a:gd name="connsiteX2" fmla="*/ 358965 w 1409245"/>
                <a:gd name="connsiteY2" fmla="*/ 1976640 h 2027801"/>
                <a:gd name="connsiteX3" fmla="*/ 315743 w 1409245"/>
                <a:gd name="connsiteY3" fmla="*/ 2017359 h 2027801"/>
                <a:gd name="connsiteX4" fmla="*/ 268364 w 1409245"/>
                <a:gd name="connsiteY4" fmla="*/ 2020716 h 2027801"/>
                <a:gd name="connsiteX5" fmla="*/ 224694 w 1409245"/>
                <a:gd name="connsiteY5" fmla="*/ 2027704 h 2027801"/>
                <a:gd name="connsiteX6" fmla="*/ 187432 w 1409245"/>
                <a:gd name="connsiteY6" fmla="*/ 2015027 h 2027801"/>
                <a:gd name="connsiteX7" fmla="*/ 173487 w 1409245"/>
                <a:gd name="connsiteY7" fmla="*/ 1989816 h 2027801"/>
                <a:gd name="connsiteX8" fmla="*/ 167048 w 1409245"/>
                <a:gd name="connsiteY8" fmla="*/ 1956407 h 2027801"/>
                <a:gd name="connsiteX9" fmla="*/ 11520 w 1409245"/>
                <a:gd name="connsiteY9" fmla="*/ 1882512 h 2027801"/>
                <a:gd name="connsiteX10" fmla="*/ 11520 w 1409245"/>
                <a:gd name="connsiteY10" fmla="*/ 1873803 h 2027801"/>
                <a:gd name="connsiteX11" fmla="*/ 1089725 w 1409245"/>
                <a:gd name="connsiteY11" fmla="*/ 0 h 2027801"/>
                <a:gd name="connsiteX12" fmla="*/ 1409245 w 1409245"/>
                <a:gd name="connsiteY12" fmla="*/ 1242432 h 2027801"/>
                <a:gd name="connsiteX0" fmla="*/ 1443317 w 1443317"/>
                <a:gd name="connsiteY0" fmla="*/ 1242432 h 2044499"/>
                <a:gd name="connsiteX1" fmla="*/ 1443317 w 1443317"/>
                <a:gd name="connsiteY1" fmla="*/ 1242432 h 2044499"/>
                <a:gd name="connsiteX2" fmla="*/ 393037 w 1443317"/>
                <a:gd name="connsiteY2" fmla="*/ 1976640 h 2044499"/>
                <a:gd name="connsiteX3" fmla="*/ 349815 w 1443317"/>
                <a:gd name="connsiteY3" fmla="*/ 2017359 h 2044499"/>
                <a:gd name="connsiteX4" fmla="*/ 302436 w 1443317"/>
                <a:gd name="connsiteY4" fmla="*/ 2020716 h 2044499"/>
                <a:gd name="connsiteX5" fmla="*/ 258766 w 1443317"/>
                <a:gd name="connsiteY5" fmla="*/ 2027704 h 2044499"/>
                <a:gd name="connsiteX6" fmla="*/ 221504 w 1443317"/>
                <a:gd name="connsiteY6" fmla="*/ 2015027 h 2044499"/>
                <a:gd name="connsiteX7" fmla="*/ 207559 w 1443317"/>
                <a:gd name="connsiteY7" fmla="*/ 1989816 h 2044499"/>
                <a:gd name="connsiteX8" fmla="*/ 201120 w 1443317"/>
                <a:gd name="connsiteY8" fmla="*/ 1956407 h 2044499"/>
                <a:gd name="connsiteX9" fmla="*/ 45592 w 1443317"/>
                <a:gd name="connsiteY9" fmla="*/ 1882512 h 2044499"/>
                <a:gd name="connsiteX10" fmla="*/ 1123797 w 1443317"/>
                <a:gd name="connsiteY10" fmla="*/ 0 h 2044499"/>
                <a:gd name="connsiteX11" fmla="*/ 1443317 w 1443317"/>
                <a:gd name="connsiteY11" fmla="*/ 1242432 h 2044499"/>
                <a:gd name="connsiteX0" fmla="*/ 1242197 w 1242197"/>
                <a:gd name="connsiteY0" fmla="*/ 1242432 h 2027801"/>
                <a:gd name="connsiteX1" fmla="*/ 1242197 w 1242197"/>
                <a:gd name="connsiteY1" fmla="*/ 1242432 h 2027801"/>
                <a:gd name="connsiteX2" fmla="*/ 191917 w 1242197"/>
                <a:gd name="connsiteY2" fmla="*/ 1976640 h 2027801"/>
                <a:gd name="connsiteX3" fmla="*/ 148695 w 1242197"/>
                <a:gd name="connsiteY3" fmla="*/ 2017359 h 2027801"/>
                <a:gd name="connsiteX4" fmla="*/ 101316 w 1242197"/>
                <a:gd name="connsiteY4" fmla="*/ 2020716 h 2027801"/>
                <a:gd name="connsiteX5" fmla="*/ 57646 w 1242197"/>
                <a:gd name="connsiteY5" fmla="*/ 2027704 h 2027801"/>
                <a:gd name="connsiteX6" fmla="*/ 20384 w 1242197"/>
                <a:gd name="connsiteY6" fmla="*/ 2015027 h 2027801"/>
                <a:gd name="connsiteX7" fmla="*/ 6439 w 1242197"/>
                <a:gd name="connsiteY7" fmla="*/ 1989816 h 2027801"/>
                <a:gd name="connsiteX8" fmla="*/ 0 w 1242197"/>
                <a:gd name="connsiteY8" fmla="*/ 1956407 h 2027801"/>
                <a:gd name="connsiteX9" fmla="*/ 922677 w 1242197"/>
                <a:gd name="connsiteY9" fmla="*/ 0 h 2027801"/>
                <a:gd name="connsiteX10" fmla="*/ 1242197 w 1242197"/>
                <a:gd name="connsiteY10" fmla="*/ 1242432 h 2027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2197" h="2027801">
                  <a:moveTo>
                    <a:pt x="1242197" y="1242432"/>
                  </a:moveTo>
                  <a:lnTo>
                    <a:pt x="1242197" y="1242432"/>
                  </a:lnTo>
                  <a:lnTo>
                    <a:pt x="191917" y="1976640"/>
                  </a:lnTo>
                  <a:lnTo>
                    <a:pt x="148695" y="2017359"/>
                  </a:lnTo>
                  <a:cubicBezTo>
                    <a:pt x="142864" y="2018705"/>
                    <a:pt x="116491" y="2018992"/>
                    <a:pt x="101316" y="2020716"/>
                  </a:cubicBezTo>
                  <a:cubicBezTo>
                    <a:pt x="86141" y="2022440"/>
                    <a:pt x="71135" y="2028652"/>
                    <a:pt x="57646" y="2027704"/>
                  </a:cubicBezTo>
                  <a:cubicBezTo>
                    <a:pt x="44157" y="2026756"/>
                    <a:pt x="28919" y="2021342"/>
                    <a:pt x="20384" y="2015027"/>
                  </a:cubicBezTo>
                  <a:cubicBezTo>
                    <a:pt x="11850" y="2008712"/>
                    <a:pt x="9836" y="1999586"/>
                    <a:pt x="6439" y="1989816"/>
                  </a:cubicBezTo>
                  <a:cubicBezTo>
                    <a:pt x="3042" y="1980046"/>
                    <a:pt x="10160" y="1953504"/>
                    <a:pt x="0" y="1956407"/>
                  </a:cubicBezTo>
                  <a:cubicBezTo>
                    <a:pt x="152706" y="1624771"/>
                    <a:pt x="715644" y="118996"/>
                    <a:pt x="922677" y="0"/>
                  </a:cubicBezTo>
                  <a:lnTo>
                    <a:pt x="1242197" y="1242432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38" name="Picture 2" descr="Man using a huge telescope stock vector. Illustration of male - 20975508">
              <a:extLst>
                <a:ext uri="{FF2B5EF4-FFF2-40B4-BE49-F238E27FC236}">
                  <a16:creationId xmlns:a16="http://schemas.microsoft.com/office/drawing/2014/main" id="{6FB8DC4E-25EA-CC05-DECB-0E99C02413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873" b="95533" l="3125" r="90000">
                          <a14:foregroundMark x1="71250" y1="95017" x2="70250" y2="89519"/>
                          <a14:foregroundMark x1="55000" y1="96048" x2="56750" y2="94158"/>
                          <a14:foregroundMark x1="9500" y1="63746" x2="5875" y2="47938"/>
                          <a14:foregroundMark x1="5875" y1="47938" x2="6125" y2="24742"/>
                          <a14:foregroundMark x1="6125" y1="24742" x2="7500" y2="22337"/>
                          <a14:foregroundMark x1="3125" y1="48797" x2="3125" y2="40206"/>
                          <a14:foregroundMark x1="16750" y1="10481" x2="27625" y2="10653"/>
                          <a14:foregroundMark x1="27625" y1="10653" x2="28250" y2="11340"/>
                          <a14:foregroundMark x1="27875" y1="7904" x2="19375" y2="68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037090" y="493199"/>
              <a:ext cx="3300416" cy="2401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Left Brace 56">
              <a:extLst>
                <a:ext uri="{FF2B5EF4-FFF2-40B4-BE49-F238E27FC236}">
                  <a16:creationId xmlns:a16="http://schemas.microsoft.com/office/drawing/2014/main" id="{5BB1AE8F-C3B1-7DB3-2695-CB8C02D2CC12}"/>
                </a:ext>
              </a:extLst>
            </p:cNvPr>
            <p:cNvSpPr/>
            <p:nvPr/>
          </p:nvSpPr>
          <p:spPr>
            <a:xfrm rot="10800000">
              <a:off x="5889054" y="1392585"/>
              <a:ext cx="242340" cy="698362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AEAA263E-DBB8-1E00-4D51-E72FB5777BC2}"/>
              </a:ext>
            </a:extLst>
          </p:cNvPr>
          <p:cNvGrpSpPr/>
          <p:nvPr/>
        </p:nvGrpSpPr>
        <p:grpSpPr>
          <a:xfrm>
            <a:off x="8030393" y="4116927"/>
            <a:ext cx="3403570" cy="2287086"/>
            <a:chOff x="8030393" y="4116927"/>
            <a:chExt cx="3403570" cy="228708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6B41335-6EB5-4A8E-86E7-32CF41345283}"/>
                </a:ext>
              </a:extLst>
            </p:cNvPr>
            <p:cNvSpPr txBox="1"/>
            <p:nvPr/>
          </p:nvSpPr>
          <p:spPr>
            <a:xfrm>
              <a:off x="8030393" y="4519365"/>
              <a:ext cx="3403570" cy="147732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Hesselmann</a:t>
              </a:r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&amp; Knops (2014) </a:t>
              </a:r>
            </a:p>
            <a:p>
              <a:pPr algn="ctr"/>
              <a:r>
                <a:rPr lang="en-US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Kouider</a:t>
              </a:r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et al. (2009)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Moors et al. (2016)</a:t>
              </a:r>
            </a:p>
            <a:p>
              <a:pPr algn="ctr"/>
              <a:r>
                <a:rPr lang="en-US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Mudrik</a:t>
              </a:r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&amp; </a:t>
              </a:r>
              <a:r>
                <a:rPr lang="en-US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Biderman</a:t>
              </a:r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(2017)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Peters &amp; Lau (2015)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8823214-C356-6AFE-B7E2-84C2286CDDBF}"/>
                </a:ext>
              </a:extLst>
            </p:cNvPr>
            <p:cNvSpPr txBox="1"/>
            <p:nvPr/>
          </p:nvSpPr>
          <p:spPr>
            <a:xfrm>
              <a:off x="8129225" y="4116927"/>
              <a:ext cx="3205906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400" dirty="0"/>
                <a:t>Contradicting findings:</a:t>
              </a:r>
            </a:p>
          </p:txBody>
        </p:sp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96C20A53-1D1D-C4A4-1C8D-8F238D138AE3}"/>
                </a:ext>
              </a:extLst>
            </p:cNvPr>
            <p:cNvSpPr/>
            <p:nvPr/>
          </p:nvSpPr>
          <p:spPr>
            <a:xfrm>
              <a:off x="9627394" y="6044882"/>
              <a:ext cx="47625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28" name="Oval 1027">
              <a:extLst>
                <a:ext uri="{FF2B5EF4-FFF2-40B4-BE49-F238E27FC236}">
                  <a16:creationId xmlns:a16="http://schemas.microsoft.com/office/drawing/2014/main" id="{144A6B26-F378-9056-B5CE-DBB0FBE2B38C}"/>
                </a:ext>
              </a:extLst>
            </p:cNvPr>
            <p:cNvSpPr/>
            <p:nvPr/>
          </p:nvSpPr>
          <p:spPr>
            <a:xfrm>
              <a:off x="9627394" y="6201317"/>
              <a:ext cx="47625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29" name="Oval 1028">
              <a:extLst>
                <a:ext uri="{FF2B5EF4-FFF2-40B4-BE49-F238E27FC236}">
                  <a16:creationId xmlns:a16="http://schemas.microsoft.com/office/drawing/2014/main" id="{E5C4D811-FEFA-E0C6-8589-10B9E616D463}"/>
                </a:ext>
              </a:extLst>
            </p:cNvPr>
            <p:cNvSpPr/>
            <p:nvPr/>
          </p:nvSpPr>
          <p:spPr>
            <a:xfrm>
              <a:off x="9627394" y="6358294"/>
              <a:ext cx="47625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D3987F0-B9C5-5F2D-1B58-9A0982DB7A81}"/>
              </a:ext>
            </a:extLst>
          </p:cNvPr>
          <p:cNvGrpSpPr/>
          <p:nvPr/>
        </p:nvGrpSpPr>
        <p:grpSpPr>
          <a:xfrm>
            <a:off x="-2766" y="4116927"/>
            <a:ext cx="7253360" cy="2741073"/>
            <a:chOff x="-2766" y="4116927"/>
            <a:chExt cx="7253360" cy="2741073"/>
          </a:xfrm>
        </p:grpSpPr>
        <p:sp>
          <p:nvSpPr>
            <p:cNvPr id="5" name="Speech Bubble: Oval 4">
              <a:extLst>
                <a:ext uri="{FF2B5EF4-FFF2-40B4-BE49-F238E27FC236}">
                  <a16:creationId xmlns:a16="http://schemas.microsoft.com/office/drawing/2014/main" id="{E56CB38C-5443-4EB9-9309-16CBA0F42BCA}"/>
                </a:ext>
              </a:extLst>
            </p:cNvPr>
            <p:cNvSpPr/>
            <p:nvPr/>
          </p:nvSpPr>
          <p:spPr>
            <a:xfrm>
              <a:off x="3635753" y="4437364"/>
              <a:ext cx="1386030" cy="1095396"/>
            </a:xfrm>
            <a:prstGeom prst="wedgeEllipseCallout">
              <a:avLst>
                <a:gd name="adj1" fmla="val 72247"/>
                <a:gd name="adj2" fmla="val 4808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14" name="Picture 2" descr="Falling out, lashing out and blurting out: phrasal verbs connected with  arguing (1). – About Words – Cambridge Dictionary blog">
              <a:extLst>
                <a:ext uri="{FF2B5EF4-FFF2-40B4-BE49-F238E27FC236}">
                  <a16:creationId xmlns:a16="http://schemas.microsoft.com/office/drawing/2014/main" id="{1357761E-DE65-4879-9A6B-3EA87E46A5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9500" l="1167" r="96667">
                          <a14:foregroundMark x1="22833" y1="95500" x2="18167" y2="75250"/>
                          <a14:foregroundMark x1="18167" y1="75250" x2="17833" y2="54000"/>
                          <a14:foregroundMark x1="17833" y1="54000" x2="18167" y2="53250"/>
                          <a14:foregroundMark x1="12000" y1="61750" x2="14167" y2="92000"/>
                          <a14:foregroundMark x1="14167" y1="92000" x2="21333" y2="95750"/>
                          <a14:foregroundMark x1="27000" y1="78000" x2="28333" y2="87500"/>
                          <a14:foregroundMark x1="7833" y1="70250" x2="5500" y2="86500"/>
                          <a14:foregroundMark x1="29833" y1="38750" x2="32167" y2="56500"/>
                          <a14:foregroundMark x1="32167" y1="56500" x2="32000" y2="57000"/>
                          <a14:foregroundMark x1="5167" y1="72250" x2="1333" y2="89750"/>
                          <a14:foregroundMark x1="1333" y1="89750" x2="1333" y2="90000"/>
                          <a14:foregroundMark x1="26833" y1="87250" x2="27167" y2="97750"/>
                          <a14:foregroundMark x1="12500" y1="94750" x2="21167" y2="99000"/>
                          <a14:foregroundMark x1="87167" y1="87750" x2="92333" y2="99500"/>
                          <a14:foregroundMark x1="92333" y1="99500" x2="92333" y2="99500"/>
                          <a14:foregroundMark x1="64833" y1="59750" x2="63167" y2="57250"/>
                          <a14:foregroundMark x1="95000" y1="96750" x2="96667" y2="99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74" r="53264"/>
            <a:stretch/>
          </p:blipFill>
          <p:spPr bwMode="auto">
            <a:xfrm>
              <a:off x="-2766" y="4116927"/>
              <a:ext cx="2437763" cy="2741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Falling out, lashing out and blurting out: phrasal verbs connected with  arguing (1). – About Words – Cambridge Dictionary blog">
              <a:extLst>
                <a:ext uri="{FF2B5EF4-FFF2-40B4-BE49-F238E27FC236}">
                  <a16:creationId xmlns:a16="http://schemas.microsoft.com/office/drawing/2014/main" id="{A07B07DE-6925-4965-BC21-8627A9D0FB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9500" l="1167" r="96667">
                          <a14:foregroundMark x1="22833" y1="95500" x2="18167" y2="75250"/>
                          <a14:foregroundMark x1="18167" y1="75250" x2="17833" y2="54000"/>
                          <a14:foregroundMark x1="17833" y1="54000" x2="18167" y2="53250"/>
                          <a14:foregroundMark x1="12000" y1="61750" x2="14167" y2="92000"/>
                          <a14:foregroundMark x1="14167" y1="92000" x2="21333" y2="95750"/>
                          <a14:foregroundMark x1="27000" y1="78000" x2="28333" y2="87500"/>
                          <a14:foregroundMark x1="7833" y1="70250" x2="5500" y2="86500"/>
                          <a14:foregroundMark x1="29833" y1="38750" x2="32167" y2="56500"/>
                          <a14:foregroundMark x1="32167" y1="56500" x2="32000" y2="57000"/>
                          <a14:foregroundMark x1="5167" y1="72250" x2="1333" y2="89750"/>
                          <a14:foregroundMark x1="1333" y1="89750" x2="1333" y2="90000"/>
                          <a14:foregroundMark x1="26833" y1="87250" x2="27167" y2="97750"/>
                          <a14:foregroundMark x1="12500" y1="94750" x2="21167" y2="99000"/>
                          <a14:foregroundMark x1="87167" y1="87750" x2="92333" y2="99500"/>
                          <a14:foregroundMark x1="92333" y1="99500" x2="92333" y2="99500"/>
                          <a14:foregroundMark x1="64833" y1="59750" x2="63167" y2="57250"/>
                          <a14:foregroundMark x1="95000" y1="96750" x2="96667" y2="99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85" t="21174"/>
            <a:stretch/>
          </p:blipFill>
          <p:spPr bwMode="auto">
            <a:xfrm>
              <a:off x="5022517" y="4116927"/>
              <a:ext cx="2228077" cy="2741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Speech Bubble: Oval 18">
              <a:extLst>
                <a:ext uri="{FF2B5EF4-FFF2-40B4-BE49-F238E27FC236}">
                  <a16:creationId xmlns:a16="http://schemas.microsoft.com/office/drawing/2014/main" id="{E26D93BB-8F61-49DB-AB24-2D581A4A72C0}"/>
                </a:ext>
              </a:extLst>
            </p:cNvPr>
            <p:cNvSpPr/>
            <p:nvPr/>
          </p:nvSpPr>
          <p:spPr>
            <a:xfrm>
              <a:off x="2274363" y="4437364"/>
              <a:ext cx="1315672" cy="1095396"/>
            </a:xfrm>
            <a:prstGeom prst="wedgeEllipseCallout">
              <a:avLst>
                <a:gd name="adj1" fmla="val -68170"/>
                <a:gd name="adj2" fmla="val 3006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4B0A24-F667-002D-05DF-7E52280E7D5D}"/>
                </a:ext>
              </a:extLst>
            </p:cNvPr>
            <p:cNvSpPr txBox="1"/>
            <p:nvPr/>
          </p:nvSpPr>
          <p:spPr>
            <a:xfrm>
              <a:off x="2242821" y="4701166"/>
              <a:ext cx="1386031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Unconscious processing!</a:t>
              </a:r>
              <a:endParaRPr lang="he-IL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8C4D37F-D6F5-501B-0E37-3E57454B9133}"/>
                </a:ext>
              </a:extLst>
            </p:cNvPr>
            <p:cNvSpPr txBox="1"/>
            <p:nvPr/>
          </p:nvSpPr>
          <p:spPr>
            <a:xfrm>
              <a:off x="3660394" y="4429663"/>
              <a:ext cx="1386031" cy="92333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No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Unconscious processing!</a:t>
              </a:r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33062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                 Keyboard                     Vs.              Motion Tracking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BF9AA2-BE7A-4CF5-9E88-BDEE99C2D7D1}"/>
              </a:ext>
            </a:extLst>
          </p:cNvPr>
          <p:cNvSpPr txBox="1"/>
          <p:nvPr/>
        </p:nvSpPr>
        <p:spPr>
          <a:xfrm>
            <a:off x="7386774" y="1600155"/>
            <a:ext cx="4817660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Continuous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sz="24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“Rich” – RT, onset, velocity…</a:t>
            </a:r>
          </a:p>
        </p:txBody>
      </p:sp>
      <p:pic>
        <p:nvPicPr>
          <p:cNvPr id="37" name="Picture 2" descr="Looking Glass Png - Magnifying Glass Clipart, Transparent Png - kindpng">
            <a:extLst>
              <a:ext uri="{FF2B5EF4-FFF2-40B4-BE49-F238E27FC236}">
                <a16:creationId xmlns:a16="http://schemas.microsoft.com/office/drawing/2014/main" id="{ADCEA8B3-C5AB-48D5-BCBB-7B2002F99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43" b="90599" l="5814" r="96047">
                        <a14:foregroundMark x1="18837" y1="22879" x2="35349" y2="11065"/>
                        <a14:foregroundMark x1="8953" y1="39185" x2="14419" y2="16972"/>
                        <a14:foregroundMark x1="14419" y1="16972" x2="46047" y2="8403"/>
                        <a14:foregroundMark x1="46047" y1="8403" x2="56744" y2="12230"/>
                        <a14:foregroundMark x1="58140" y1="8819" x2="29767" y2="7820"/>
                        <a14:foregroundMark x1="35698" y1="4243" x2="46628" y2="4576"/>
                        <a14:foregroundMark x1="5930" y1="32529" x2="8140" y2="20632"/>
                        <a14:foregroundMark x1="85349" y1="90599" x2="96047" y2="847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22" y="4306252"/>
            <a:ext cx="1028716" cy="143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5BE1DDC-5ED0-4562-B0F9-B05204828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7566" y="4564207"/>
            <a:ext cx="2225411" cy="91873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2645750-B0C7-4CEC-B13D-ECCCCAF965BC}"/>
              </a:ext>
            </a:extLst>
          </p:cNvPr>
          <p:cNvSpPr txBox="1"/>
          <p:nvPr/>
        </p:nvSpPr>
        <p:spPr>
          <a:xfrm>
            <a:off x="1615179" y="1600155"/>
            <a:ext cx="3372557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Single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sz="2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Post 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“Poor” – RT, accuracy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5DAEA1-34F8-8CBA-B895-1FBE1A735915}"/>
              </a:ext>
            </a:extLst>
          </p:cNvPr>
          <p:cNvGrpSpPr/>
          <p:nvPr/>
        </p:nvGrpSpPr>
        <p:grpSpPr>
          <a:xfrm>
            <a:off x="9192699" y="3991465"/>
            <a:ext cx="2656225" cy="2256319"/>
            <a:chOff x="8033290" y="3193192"/>
            <a:chExt cx="2656225" cy="2256319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FEC3C9F-6F75-49AB-89E7-C0196D39E4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37605"/>
            <a:stretch/>
          </p:blipFill>
          <p:spPr>
            <a:xfrm>
              <a:off x="8632372" y="3193192"/>
              <a:ext cx="2057143" cy="2212634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64F2B26-472E-4728-BA13-21BD07DA13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2536" t="3309" r="85578" b="75568"/>
            <a:stretch/>
          </p:blipFill>
          <p:spPr>
            <a:xfrm>
              <a:off x="8087392" y="3262846"/>
              <a:ext cx="391885" cy="467385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14C5378-2467-4D28-8220-BF6E1A02DDC2}"/>
                </a:ext>
              </a:extLst>
            </p:cNvPr>
            <p:cNvGrpSpPr/>
            <p:nvPr/>
          </p:nvGrpSpPr>
          <p:grpSpPr>
            <a:xfrm>
              <a:off x="8033290" y="4803180"/>
              <a:ext cx="794402" cy="646331"/>
              <a:chOff x="345736" y="4633823"/>
              <a:chExt cx="794402" cy="646331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5B2F86C4-0B47-4494-8DD4-E089078344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260" b="89924" l="6455" r="97234">
                            <a14:foregroundMark x1="7172" y1="8855" x2="6455" y2="16794"/>
                            <a14:foregroundMark x1="53689" y1="7023" x2="43911" y2="6507"/>
                            <a14:foregroundMark x1="92623" y1="22443" x2="89549" y2="65038"/>
                            <a14:foregroundMark x1="21004" y1="87176" x2="27766" y2="81527"/>
                            <a14:foregroundMark x1="30123" y1="73282" x2="31250" y2="75267"/>
                            <a14:foregroundMark x1="97234" y1="15115" x2="97131" y2="22748"/>
                            <a14:foregroundMark x1="70082" y1="79847" x2="73156" y2="82443"/>
                            <a14:backgroundMark x1="39139" y1="9313" x2="39242" y2="5191"/>
                            <a14:backgroundMark x1="40881" y1="7023" x2="40369" y2="8244"/>
                            <a14:backgroundMark x1="40471" y1="7176" x2="40676" y2="4580"/>
                            <a14:backgroundMark x1="40881" y1="5802" x2="40779" y2="8855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66" t="70789" r="64839"/>
              <a:stretch/>
            </p:blipFill>
            <p:spPr>
              <a:xfrm>
                <a:off x="345736" y="4633823"/>
                <a:ext cx="794402" cy="646331"/>
              </a:xfrm>
              <a:prstGeom prst="rect">
                <a:avLst/>
              </a:prstGeom>
            </p:spPr>
          </p:pic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D79B194-2F59-4175-B080-E421E410C948}"/>
                  </a:ext>
                </a:extLst>
              </p:cNvPr>
              <p:cNvSpPr/>
              <p:nvPr/>
            </p:nvSpPr>
            <p:spPr>
              <a:xfrm>
                <a:off x="958234" y="4658041"/>
                <a:ext cx="53112" cy="49538"/>
              </a:xfrm>
              <a:prstGeom prst="ellipse">
                <a:avLst/>
              </a:prstGeom>
              <a:solidFill>
                <a:srgbClr val="23E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pic>
        <p:nvPicPr>
          <p:cNvPr id="7" name="Picture 2" descr="Man using a huge telescope stock vector. Illustration of male - 20975508">
            <a:extLst>
              <a:ext uri="{FF2B5EF4-FFF2-40B4-BE49-F238E27FC236}">
                <a16:creationId xmlns:a16="http://schemas.microsoft.com/office/drawing/2014/main" id="{B523D2A3-F5F0-EC00-0D95-0CDF021F9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873" b="95533" l="3125" r="90000">
                        <a14:foregroundMark x1="71250" y1="95017" x2="70250" y2="89519"/>
                        <a14:foregroundMark x1="55000" y1="96048" x2="56750" y2="94158"/>
                        <a14:foregroundMark x1="9500" y1="63746" x2="5875" y2="47938"/>
                        <a14:foregroundMark x1="5875" y1="47938" x2="6125" y2="24742"/>
                        <a14:foregroundMark x1="6125" y1="24742" x2="7500" y2="22337"/>
                        <a14:foregroundMark x1="3125" y1="48797" x2="3125" y2="40206"/>
                        <a14:foregroundMark x1="16750" y1="10481" x2="27625" y2="10653"/>
                        <a14:foregroundMark x1="27625" y1="10653" x2="28250" y2="11340"/>
                        <a14:foregroundMark x1="27875" y1="7904" x2="19375" y2="68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12714" y="4245861"/>
            <a:ext cx="2273092" cy="165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98BE04D-4197-80E0-5561-7CBB279F8B05}"/>
              </a:ext>
            </a:extLst>
          </p:cNvPr>
          <p:cNvGrpSpPr/>
          <p:nvPr/>
        </p:nvGrpSpPr>
        <p:grpSpPr>
          <a:xfrm flipH="1">
            <a:off x="1788059" y="4927523"/>
            <a:ext cx="257735" cy="192102"/>
            <a:chOff x="1115096" y="2125683"/>
            <a:chExt cx="553916" cy="41286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2AD7F8C-7395-3C88-CB59-507544F42F78}"/>
                </a:ext>
              </a:extLst>
            </p:cNvPr>
            <p:cNvCxnSpPr>
              <a:cxnSpLocks/>
            </p:cNvCxnSpPr>
            <p:nvPr/>
          </p:nvCxnSpPr>
          <p:spPr>
            <a:xfrm>
              <a:off x="1115096" y="2125683"/>
              <a:ext cx="553916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4F5F1E6-E856-180E-E9B8-9FF795DAEB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5096" y="2538543"/>
              <a:ext cx="552001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035E3B-34F9-E1CF-E8EB-15A442A5FC9F}"/>
              </a:ext>
            </a:extLst>
          </p:cNvPr>
          <p:cNvGrpSpPr/>
          <p:nvPr/>
        </p:nvGrpSpPr>
        <p:grpSpPr>
          <a:xfrm flipH="1">
            <a:off x="8660385" y="4976648"/>
            <a:ext cx="257735" cy="192102"/>
            <a:chOff x="1115096" y="2125683"/>
            <a:chExt cx="553916" cy="41286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A05FEB2-80CB-66D7-77F7-68431627FF18}"/>
                </a:ext>
              </a:extLst>
            </p:cNvPr>
            <p:cNvCxnSpPr>
              <a:cxnSpLocks/>
            </p:cNvCxnSpPr>
            <p:nvPr/>
          </p:nvCxnSpPr>
          <p:spPr>
            <a:xfrm>
              <a:off x="1115096" y="2125683"/>
              <a:ext cx="553916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41CFB46-3766-257D-1801-0E5C06C4AB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5096" y="2538543"/>
              <a:ext cx="552001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3699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6517</TotalTime>
  <Words>4111</Words>
  <Application>Microsoft Office PowerPoint</Application>
  <PresentationFormat>Widescreen</PresentationFormat>
  <Paragraphs>913</Paragraphs>
  <Slides>49</Slides>
  <Notes>40</Notes>
  <HiddenSlides>11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 Heller</dc:creator>
  <cp:lastModifiedBy>Chen Heller</cp:lastModifiedBy>
  <cp:revision>355</cp:revision>
  <dcterms:created xsi:type="dcterms:W3CDTF">2022-09-13T05:06:56Z</dcterms:created>
  <dcterms:modified xsi:type="dcterms:W3CDTF">2022-09-28T09:17:33Z</dcterms:modified>
</cp:coreProperties>
</file>